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CA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288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409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330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045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491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932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680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699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793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851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582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rgbClr val="FFFF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6E209-8C01-410A-B84E-7333A155E30B}" type="datetimeFigureOut">
              <a:rPr lang="sl-SI" smtClean="0"/>
              <a:t>16. 05. 2019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75F61-A9D7-4791-A90B-8292E96878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783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sz="4000" dirty="0" smtClean="0"/>
              <a:t>ŠOLA V NARAVI, 4.RAZRED</a:t>
            </a:r>
            <a:br>
              <a:rPr lang="sl-SI" sz="4000" dirty="0" smtClean="0"/>
            </a:br>
            <a:r>
              <a:rPr lang="sl-SI" b="1" dirty="0" smtClean="0"/>
              <a:t>PROJEKTNI </a:t>
            </a:r>
            <a:r>
              <a:rPr lang="sl-SI" b="1" dirty="0" smtClean="0"/>
              <a:t>TEDEN, OBNOVLJIVI VIRI ENERGIJE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DOM LIPA, ČRMOŠNJICE</a:t>
            </a:r>
          </a:p>
          <a:p>
            <a:r>
              <a:rPr lang="sl-SI" dirty="0" smtClean="0"/>
              <a:t>13. 5. – 17. 5. 2019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6870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82" y="239712"/>
            <a:ext cx="8527086" cy="6395315"/>
          </a:xfrm>
        </p:spPr>
      </p:pic>
    </p:spTree>
    <p:extLst>
      <p:ext uri="{BB962C8B-B14F-4D97-AF65-F5344CB8AC3E}">
        <p14:creationId xmlns:p14="http://schemas.microsoft.com/office/powerpoint/2010/main" val="3037304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443345"/>
            <a:ext cx="10515600" cy="5733618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Učenci četrtega </a:t>
            </a:r>
            <a:r>
              <a:rPr lang="sl-SI" dirty="0" smtClean="0"/>
              <a:t>razreda smo imeli </a:t>
            </a:r>
            <a:r>
              <a:rPr lang="sl-SI" dirty="0"/>
              <a:t>v tednu od 13. 5. do 17. 5. 2019 šolo v naravi. </a:t>
            </a:r>
            <a:r>
              <a:rPr lang="sl-SI" dirty="0" smtClean="0"/>
              <a:t>Preživeli smo jo v </a:t>
            </a:r>
            <a:r>
              <a:rPr lang="sl-SI" dirty="0"/>
              <a:t>Beli </a:t>
            </a:r>
            <a:r>
              <a:rPr lang="sl-SI" dirty="0" smtClean="0"/>
              <a:t>krajini </a:t>
            </a:r>
            <a:r>
              <a:rPr lang="sl-SI" dirty="0"/>
              <a:t>v Črmošnjicah, </a:t>
            </a:r>
            <a:r>
              <a:rPr lang="sl-SI" dirty="0" smtClean="0"/>
              <a:t>kjer smo v </a:t>
            </a:r>
            <a:r>
              <a:rPr lang="sl-SI" dirty="0"/>
              <a:t>projektnem tednu </a:t>
            </a:r>
            <a:r>
              <a:rPr lang="sl-SI" dirty="0" smtClean="0"/>
              <a:t>spoznali </a:t>
            </a:r>
            <a:r>
              <a:rPr lang="sl-SI" dirty="0"/>
              <a:t>obnovljive vire energije.</a:t>
            </a:r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6" y="1838036"/>
            <a:ext cx="2793423" cy="372456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82" y="1745673"/>
            <a:ext cx="2763982" cy="368530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13" y="2336800"/>
            <a:ext cx="4125576" cy="309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7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341746"/>
            <a:ext cx="10515600" cy="5798272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Veliko novega smo izvedeli o gorivnih celicah, sončnih celicah in kolektorjih, izkoriščanju energije vode, </a:t>
            </a:r>
            <a:r>
              <a:rPr lang="sl-SI" dirty="0" smtClean="0"/>
              <a:t>vetra in sonca. </a:t>
            </a:r>
            <a:r>
              <a:rPr lang="sl-SI" dirty="0" smtClean="0"/>
              <a:t>Sestavljali smo makete stanovanjskega objekta in vodnega hrama, likovno ustvarjali, spuščali splave in postavljali mlinčke.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4" y="2041236"/>
            <a:ext cx="4014740" cy="301105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08" y="1487055"/>
            <a:ext cx="3916219" cy="293716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993">
            <a:off x="4485793" y="3317082"/>
            <a:ext cx="3220413" cy="241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21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8434" y="175491"/>
            <a:ext cx="10515600" cy="5890636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Spoznali smo osnove orientacije z GPS in izvedli orientacijski pohod. Šli smo na ekskurzijo v Sadni učni vrt dr. Derganca v Semič. Ogledali smo si izvir </a:t>
            </a:r>
            <a:r>
              <a:rPr lang="sl-SI" dirty="0" smtClean="0"/>
              <a:t>Krupe</a:t>
            </a:r>
            <a:r>
              <a:rPr lang="sl-SI" dirty="0" smtClean="0"/>
              <a:t>.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21962" b="2133"/>
          <a:stretch/>
        </p:blipFill>
        <p:spPr>
          <a:xfrm>
            <a:off x="547474" y="2392218"/>
            <a:ext cx="5243397" cy="30849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597" y="1838181"/>
            <a:ext cx="5366327" cy="40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4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Uživali smo ob strugi</a:t>
            </a:r>
            <a:r>
              <a:rPr lang="sl-SI" dirty="0" smtClean="0"/>
              <a:t> </a:t>
            </a:r>
            <a:r>
              <a:rPr lang="sl-SI" dirty="0" smtClean="0"/>
              <a:t>Divjega </a:t>
            </a:r>
            <a:r>
              <a:rPr lang="sl-SI" dirty="0" smtClean="0"/>
              <a:t>potoka. Spoznali smo zdravilne in strupene rastline, ki rastejo ob potoku.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5" y="1801091"/>
            <a:ext cx="5110788" cy="383309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16" y="1717964"/>
            <a:ext cx="5221623" cy="391621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2054">
            <a:off x="5251258" y="4743493"/>
            <a:ext cx="1413163" cy="18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36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28964" y="397164"/>
            <a:ext cx="10515600" cy="57705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V šoli v naravi smo se veliko naučili, se družili in zabavali</a:t>
            </a:r>
            <a:r>
              <a:rPr lang="sl-SI" dirty="0" smtClean="0"/>
              <a:t>. </a:t>
            </a:r>
          </a:p>
          <a:p>
            <a:pPr marL="0" indent="0">
              <a:buNone/>
            </a:pPr>
            <a:r>
              <a:rPr lang="sl-SI" dirty="0" smtClean="0"/>
              <a:t>IMELI SMO SE LEPO!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98" y="1379753"/>
            <a:ext cx="4852169" cy="363912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207">
            <a:off x="5497402" y="2209904"/>
            <a:ext cx="2485043" cy="331339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6413" y="2209097"/>
            <a:ext cx="5449455" cy="306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5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6" y="249671"/>
            <a:ext cx="4182244" cy="313668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8" y="147782"/>
            <a:ext cx="5735782" cy="322637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82" y="3605068"/>
            <a:ext cx="5522929" cy="310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14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2" t="2881" r="-127722" b="20924"/>
          <a:stretch/>
        </p:blipFill>
        <p:spPr>
          <a:xfrm>
            <a:off x="5966691" y="600075"/>
            <a:ext cx="3847234" cy="2198543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788"/>
          <a:stretch/>
        </p:blipFill>
        <p:spPr>
          <a:xfrm>
            <a:off x="885533" y="277092"/>
            <a:ext cx="4000501" cy="232756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6" y="3011054"/>
            <a:ext cx="4519660" cy="33897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5" b="11572"/>
          <a:stretch/>
        </p:blipFill>
        <p:spPr>
          <a:xfrm>
            <a:off x="6206835" y="230765"/>
            <a:ext cx="4359564" cy="26511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55" y="3167928"/>
            <a:ext cx="4464244" cy="334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9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27" y="655062"/>
            <a:ext cx="3949086" cy="526544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6" y="863240"/>
            <a:ext cx="6465455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99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168</Words>
  <Application>Microsoft Office PowerPoint</Application>
  <PresentationFormat>Širokozaslonsko</PresentationFormat>
  <Paragraphs>9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ŠOLA V NARAVI, 4.RAZRED PROJEKTNI TEDEN, OBNOVLJIVI VIRI ENERGIJE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ŠOLA V NARAVI, 4.RAZRED PROJEKTNI TEDEN, OBNOVLJIVI VIRI ENERGIJE </dc:title>
  <dc:creator>Uporabnik</dc:creator>
  <cp:lastModifiedBy>Uporabnik</cp:lastModifiedBy>
  <cp:revision>8</cp:revision>
  <dcterms:created xsi:type="dcterms:W3CDTF">2019-05-16T05:00:01Z</dcterms:created>
  <dcterms:modified xsi:type="dcterms:W3CDTF">2019-05-16T18:44:38Z</dcterms:modified>
</cp:coreProperties>
</file>