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246E533F-0D2E-430E-8F80-20D0BC4F9A1E}" type="datetimeFigureOut">
              <a:rPr lang="sl-SI" smtClean="0"/>
              <a:t>25. 03. 2019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392574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246E533F-0D2E-430E-8F80-20D0BC4F9A1E}" type="datetimeFigureOut">
              <a:rPr lang="sl-SI" smtClean="0"/>
              <a:t>25. 03. 2019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303310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246E533F-0D2E-430E-8F80-20D0BC4F9A1E}" type="datetimeFigureOut">
              <a:rPr lang="sl-SI" smtClean="0"/>
              <a:t>25. 03. 2019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22750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246E533F-0D2E-430E-8F80-20D0BC4F9A1E}" type="datetimeFigureOut">
              <a:rPr lang="sl-SI" smtClean="0"/>
              <a:t>25. 03. 2019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395041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6E533F-0D2E-430E-8F80-20D0BC4F9A1E}" type="datetimeFigureOut">
              <a:rPr lang="sl-SI" smtClean="0"/>
              <a:t>25. 03. 2019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321079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246E533F-0D2E-430E-8F80-20D0BC4F9A1E}" type="datetimeFigureOut">
              <a:rPr lang="sl-SI" smtClean="0"/>
              <a:t>25. 03. 2019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64960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246E533F-0D2E-430E-8F80-20D0BC4F9A1E}" type="datetimeFigureOut">
              <a:rPr lang="sl-SI" smtClean="0"/>
              <a:t>25. 03. 2019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348914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246E533F-0D2E-430E-8F80-20D0BC4F9A1E}" type="datetimeFigureOut">
              <a:rPr lang="sl-SI" smtClean="0"/>
              <a:t>25. 03. 2019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222793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E533F-0D2E-430E-8F80-20D0BC4F9A1E}" type="datetimeFigureOut">
              <a:rPr lang="sl-SI" smtClean="0"/>
              <a:t>25. 03. 2019</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297978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E533F-0D2E-430E-8F80-20D0BC4F9A1E}" type="datetimeFigureOut">
              <a:rPr lang="sl-SI" smtClean="0"/>
              <a:t>25. 03. 2019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238586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E533F-0D2E-430E-8F80-20D0BC4F9A1E}" type="datetimeFigureOut">
              <a:rPr lang="sl-SI" smtClean="0"/>
              <a:t>25. 03. 2019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2134519-FE36-4B2A-8791-B617C2C83E7D}" type="slidenum">
              <a:rPr lang="sl-SI" smtClean="0"/>
              <a:t>‹#›</a:t>
            </a:fld>
            <a:endParaRPr lang="sl-SI"/>
          </a:p>
        </p:txBody>
      </p:sp>
    </p:spTree>
    <p:extLst>
      <p:ext uri="{BB962C8B-B14F-4D97-AF65-F5344CB8AC3E}">
        <p14:creationId xmlns:p14="http://schemas.microsoft.com/office/powerpoint/2010/main" val="366455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E533F-0D2E-430E-8F80-20D0BC4F9A1E}" type="datetimeFigureOut">
              <a:rPr lang="sl-SI" smtClean="0"/>
              <a:t>25. 03. 2019</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34519-FE36-4B2A-8791-B617C2C83E7D}" type="slidenum">
              <a:rPr lang="sl-SI" smtClean="0"/>
              <a:t>‹#›</a:t>
            </a:fld>
            <a:endParaRPr lang="sl-SI"/>
          </a:p>
        </p:txBody>
      </p:sp>
    </p:spTree>
    <p:extLst>
      <p:ext uri="{BB962C8B-B14F-4D97-AF65-F5344CB8AC3E}">
        <p14:creationId xmlns:p14="http://schemas.microsoft.com/office/powerpoint/2010/main" val="3024541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9100" y="304799"/>
            <a:ext cx="9144000" cy="1693863"/>
          </a:xfrm>
        </p:spPr>
        <p:txBody>
          <a:bodyPr>
            <a:normAutofit/>
          </a:bodyPr>
          <a:lstStyle/>
          <a:p>
            <a:r>
              <a:rPr lang="sl-SI" sz="3600" dirty="0" smtClean="0">
                <a:solidFill>
                  <a:srgbClr val="92D050"/>
                </a:solidFill>
              </a:rPr>
              <a:t>ŠOLSKI OTROŠKI PARLAMENT</a:t>
            </a:r>
            <a:br>
              <a:rPr lang="sl-SI" sz="3600" dirty="0" smtClean="0">
                <a:solidFill>
                  <a:srgbClr val="92D050"/>
                </a:solidFill>
              </a:rPr>
            </a:br>
            <a:r>
              <a:rPr lang="sl-SI" sz="3600" dirty="0" smtClean="0">
                <a:solidFill>
                  <a:srgbClr val="7030A0"/>
                </a:solidFill>
              </a:rPr>
              <a:t>ŠOLSTVO IN ŠOLSKI SISTEM</a:t>
            </a:r>
            <a:r>
              <a:rPr lang="sl-SI" sz="3600" dirty="0" smtClean="0">
                <a:solidFill>
                  <a:schemeClr val="accent3">
                    <a:lumMod val="60000"/>
                    <a:lumOff val="40000"/>
                  </a:schemeClr>
                </a:solidFill>
              </a:rPr>
              <a:t/>
            </a:r>
            <a:br>
              <a:rPr lang="sl-SI" sz="3600" dirty="0" smtClean="0">
                <a:solidFill>
                  <a:schemeClr val="accent3">
                    <a:lumMod val="60000"/>
                    <a:lumOff val="40000"/>
                  </a:schemeClr>
                </a:solidFill>
              </a:rPr>
            </a:br>
            <a:r>
              <a:rPr lang="sl-SI" sz="3600" dirty="0" smtClean="0"/>
              <a:t>22</a:t>
            </a:r>
            <a:r>
              <a:rPr lang="sl-SI" sz="3600" dirty="0" smtClean="0"/>
              <a:t>. 3. 2019 ob 11.10 uri v knjižnici</a:t>
            </a:r>
            <a:endParaRPr lang="sl-SI" sz="3600" dirty="0"/>
          </a:p>
        </p:txBody>
      </p:sp>
      <p:sp>
        <p:nvSpPr>
          <p:cNvPr id="3" name="Subtitle 2"/>
          <p:cNvSpPr>
            <a:spLocks noGrp="1"/>
          </p:cNvSpPr>
          <p:nvPr>
            <p:ph type="subTitle" idx="1"/>
          </p:nvPr>
        </p:nvSpPr>
        <p:spPr>
          <a:xfrm>
            <a:off x="1511300" y="1998662"/>
            <a:ext cx="9144000" cy="3708000"/>
          </a:xfrm>
        </p:spPr>
        <p:txBody>
          <a:bodyPr>
            <a:normAutofit fontScale="62500" lnSpcReduction="20000"/>
          </a:bodyPr>
          <a:lstStyle/>
          <a:p>
            <a:pPr algn="l">
              <a:defRPr/>
            </a:pPr>
            <a:r>
              <a:rPr lang="sl-SI" dirty="0"/>
              <a:t>Otroški parlament </a:t>
            </a:r>
            <a:r>
              <a:rPr lang="sl-SI" dirty="0" smtClean="0"/>
              <a:t>so vodili: Lukas Kalan, </a:t>
            </a:r>
            <a:r>
              <a:rPr lang="sl-SI" dirty="0"/>
              <a:t>predsednik </a:t>
            </a:r>
            <a:r>
              <a:rPr lang="sl-SI" dirty="0" smtClean="0"/>
              <a:t>šolskega </a:t>
            </a:r>
            <a:r>
              <a:rPr lang="sl-SI" dirty="0"/>
              <a:t>otroškega </a:t>
            </a:r>
            <a:r>
              <a:rPr lang="sl-SI" dirty="0" smtClean="0"/>
              <a:t>parlamenta, Klara Arnšek, Maša Mahkovec in Meta Mekina. </a:t>
            </a:r>
            <a:r>
              <a:rPr lang="sl-SI" dirty="0"/>
              <a:t>Prisotni so bili predstavniki učencev od 6. do 9. </a:t>
            </a:r>
            <a:r>
              <a:rPr lang="sl-SI" dirty="0" smtClean="0"/>
              <a:t>razreda, ravnateljica, ga. Erika Melihen, šolska svetovalna delavka, ga. Irena Pirc, </a:t>
            </a:r>
            <a:r>
              <a:rPr lang="sl-SI" dirty="0"/>
              <a:t>in mentorica, ga. Marija Jerala. </a:t>
            </a:r>
          </a:p>
          <a:p>
            <a:pPr algn="l">
              <a:defRPr/>
            </a:pPr>
            <a:r>
              <a:rPr lang="sl-SI" dirty="0"/>
              <a:t>Predstavnika iz vsakega razreda sta predstavila plakat na izbrano temo, in sicer: </a:t>
            </a:r>
            <a:r>
              <a:rPr lang="sl-SI" dirty="0" smtClean="0"/>
              <a:t>Dobro počutje v šoli in razredu Klara Arnšek in Maša Mahkovec iz 8. b, Odnosi med učenci in uslužbenci Minea Urbančič in Igor Šebat iz 7. b, Odnos učitelj – učenec, učenec – učitelj Tia Novak in Jerneja Tavčar iz 6. b, Primerni in neprimerni odnosi v šoli Maja Madon in Mija Marinšek iz 6. a, Nasilje med vrstniki Ana Šebat in Ana Vajs iz 8. a, Odnosi v jedilnici Lukas Kalan in Meta Mekina iz 7. a ter Obogatitev učnih vsebin Teja Bele iz 9. a razreda. Med plakati je bil prisoten pogovor o predstavljeni temi. Vsebine sta s svojimi izkušnjami obogatili ravnateljica in šolska svetovalna delavka. Največ lahko naredimo na dobrih odnosih in urejenosti šole. Sledila je predstavitev plakatov, ki so jih izdelali učenci in nalepili po šoli, in sicer: pravila na hodniku, pravila v razredu, pravila v jedilnici in pravila v WC-ju. Z njimi smo želeli opozoriti vse na šoli, da želimo imeti lepe in urejene prostore ter poudarili, kako se moramo vsi obnašati. Na koncu smo zbrali še predloge, teme za naslednji otroški parlament. Predlagali smo: zdrav življenjski slog, metode učenja, priljubljenost branja, več športa, zlorabe in pasti odraščanja, </a:t>
            </a:r>
            <a:r>
              <a:rPr lang="sl-SI" dirty="0"/>
              <a:t>s</a:t>
            </a:r>
            <a:r>
              <a:rPr lang="sl-SI" dirty="0" smtClean="0"/>
              <a:t>pletna varnost ter spodbujanje drugačnosti.</a:t>
            </a:r>
          </a:p>
          <a:p>
            <a:pPr algn="l">
              <a:defRPr/>
            </a:pPr>
            <a:r>
              <a:rPr lang="sl-SI" b="1" u="sng" dirty="0" smtClean="0"/>
              <a:t>Sklepi </a:t>
            </a:r>
            <a:r>
              <a:rPr lang="sl-SI" b="1" u="sng" dirty="0"/>
              <a:t>in ugotovitve:</a:t>
            </a:r>
          </a:p>
          <a:p>
            <a:pPr algn="just">
              <a:spcBef>
                <a:spcPts val="0"/>
              </a:spcBef>
              <a:defRPr/>
            </a:pPr>
            <a:r>
              <a:rPr lang="sl-SI" dirty="0" smtClean="0"/>
              <a:t>Vsi si želimo hoditi v šolo, kjer se dobro počutimo in se imamo dobro. Vsak posmazenik mora skrbeti za urejenost šole. </a:t>
            </a:r>
            <a:endParaRPr lang="sl-SI" dirty="0"/>
          </a:p>
          <a:p>
            <a:pPr algn="just">
              <a:defRPr/>
            </a:pPr>
            <a:r>
              <a:rPr lang="sl-SI" dirty="0" smtClean="0"/>
              <a:t>Medobčinski </a:t>
            </a:r>
            <a:r>
              <a:rPr lang="sl-SI" dirty="0"/>
              <a:t>otroški parlament bo </a:t>
            </a:r>
            <a:r>
              <a:rPr lang="sl-SI" dirty="0" smtClean="0"/>
              <a:t>28. 3. 2019 </a:t>
            </a:r>
            <a:r>
              <a:rPr lang="sl-SI" dirty="0"/>
              <a:t>ob 9</a:t>
            </a:r>
            <a:r>
              <a:rPr lang="sl-SI" dirty="0" smtClean="0"/>
              <a:t>.00 </a:t>
            </a:r>
            <a:r>
              <a:rPr lang="sl-SI" dirty="0"/>
              <a:t>uri v OŠ </a:t>
            </a:r>
            <a:r>
              <a:rPr lang="sl-SI" dirty="0" smtClean="0"/>
              <a:t>Josipa Vandota Kranjska Gora. </a:t>
            </a:r>
            <a:r>
              <a:rPr lang="sl-SI" dirty="0"/>
              <a:t>Zastopali nas bodo: Klara Arnšek, </a:t>
            </a:r>
            <a:r>
              <a:rPr lang="sl-SI" dirty="0" smtClean="0"/>
              <a:t>Lukas Kalan, Maša </a:t>
            </a:r>
            <a:r>
              <a:rPr lang="sl-SI" dirty="0"/>
              <a:t>Mahkovec in </a:t>
            </a:r>
            <a:r>
              <a:rPr lang="sl-SI" dirty="0" smtClean="0"/>
              <a:t>Meta Mekina.</a:t>
            </a:r>
            <a:endParaRPr lang="sl-SI" dirty="0"/>
          </a:p>
          <a:p>
            <a:endParaRPr lang="sl-SI" dirty="0"/>
          </a:p>
        </p:txBody>
      </p:sp>
    </p:spTree>
    <p:extLst>
      <p:ext uri="{BB962C8B-B14F-4D97-AF65-F5344CB8AC3E}">
        <p14:creationId xmlns:p14="http://schemas.microsoft.com/office/powerpoint/2010/main" val="3303127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147233" y="609600"/>
            <a:ext cx="9897534" cy="5567363"/>
          </a:xfrm>
        </p:spPr>
      </p:pic>
    </p:spTree>
    <p:extLst>
      <p:ext uri="{BB962C8B-B14F-4D97-AF65-F5344CB8AC3E}">
        <p14:creationId xmlns:p14="http://schemas.microsoft.com/office/powerpoint/2010/main" val="2712986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169811" y="635000"/>
            <a:ext cx="9852378" cy="5541963"/>
          </a:xfrm>
        </p:spPr>
      </p:pic>
      <p:sp>
        <p:nvSpPr>
          <p:cNvPr id="5" name="TextBox 4"/>
          <p:cNvSpPr txBox="1"/>
          <p:nvPr/>
        </p:nvSpPr>
        <p:spPr>
          <a:xfrm>
            <a:off x="8039100" y="6311900"/>
            <a:ext cx="3479800" cy="369332"/>
          </a:xfrm>
          <a:prstGeom prst="rect">
            <a:avLst/>
          </a:prstGeom>
          <a:noFill/>
        </p:spPr>
        <p:txBody>
          <a:bodyPr wrap="square" rtlCol="0">
            <a:spAutoFit/>
          </a:bodyPr>
          <a:lstStyle/>
          <a:p>
            <a:r>
              <a:rPr lang="sl-SI" dirty="0" smtClean="0"/>
              <a:t>Pripravila: Marija Jerala</a:t>
            </a:r>
            <a:endParaRPr lang="sl-SI" dirty="0"/>
          </a:p>
        </p:txBody>
      </p:sp>
    </p:spTree>
    <p:extLst>
      <p:ext uri="{BB962C8B-B14F-4D97-AF65-F5344CB8AC3E}">
        <p14:creationId xmlns:p14="http://schemas.microsoft.com/office/powerpoint/2010/main" val="120539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838200" y="431795"/>
            <a:ext cx="10706100" cy="6019801"/>
          </a:xfrm>
        </p:spPr>
      </p:pic>
      <p:sp>
        <p:nvSpPr>
          <p:cNvPr id="5" name="TextBox 4"/>
          <p:cNvSpPr txBox="1"/>
          <p:nvPr/>
        </p:nvSpPr>
        <p:spPr>
          <a:xfrm>
            <a:off x="1231900" y="889000"/>
            <a:ext cx="4787900" cy="307777"/>
          </a:xfrm>
          <a:prstGeom prst="rect">
            <a:avLst/>
          </a:prstGeom>
          <a:noFill/>
        </p:spPr>
        <p:txBody>
          <a:bodyPr wrap="square" rtlCol="0">
            <a:spAutoFit/>
          </a:bodyPr>
          <a:lstStyle/>
          <a:p>
            <a:r>
              <a:rPr lang="sl-SI" sz="1400" dirty="0" smtClean="0"/>
              <a:t>Maša Mahkovec, Klara Arnšak, Lukas Kalan in Meta Mekina</a:t>
            </a:r>
            <a:endParaRPr lang="sl-SI" sz="1400" dirty="0"/>
          </a:p>
        </p:txBody>
      </p:sp>
    </p:spTree>
    <p:extLst>
      <p:ext uri="{BB962C8B-B14F-4D97-AF65-F5344CB8AC3E}">
        <p14:creationId xmlns:p14="http://schemas.microsoft.com/office/powerpoint/2010/main" val="354674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766233" y="419100"/>
            <a:ext cx="10634133" cy="5981700"/>
          </a:xfrm>
        </p:spPr>
      </p:pic>
      <p:sp>
        <p:nvSpPr>
          <p:cNvPr id="5" name="TextBox 4"/>
          <p:cNvSpPr txBox="1"/>
          <p:nvPr/>
        </p:nvSpPr>
        <p:spPr>
          <a:xfrm>
            <a:off x="1193800" y="762000"/>
            <a:ext cx="4813300" cy="523220"/>
          </a:xfrm>
          <a:prstGeom prst="rect">
            <a:avLst/>
          </a:prstGeom>
          <a:noFill/>
        </p:spPr>
        <p:txBody>
          <a:bodyPr wrap="square" rtlCol="0">
            <a:spAutoFit/>
          </a:bodyPr>
          <a:lstStyle/>
          <a:p>
            <a:r>
              <a:rPr lang="sl-SI" sz="1400" dirty="0" smtClean="0"/>
              <a:t>Maša Mahkovec, Klara Arnašek, Meta Mekina in Lukas Kalan</a:t>
            </a:r>
          </a:p>
          <a:p>
            <a:endParaRPr lang="sl-SI" sz="1400" dirty="0"/>
          </a:p>
        </p:txBody>
      </p:sp>
    </p:spTree>
    <p:extLst>
      <p:ext uri="{BB962C8B-B14F-4D97-AF65-F5344CB8AC3E}">
        <p14:creationId xmlns:p14="http://schemas.microsoft.com/office/powerpoint/2010/main" val="148903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034344" y="482600"/>
            <a:ext cx="10123312" cy="5694363"/>
          </a:xfrm>
        </p:spPr>
      </p:pic>
      <p:sp>
        <p:nvSpPr>
          <p:cNvPr id="5" name="TextBox 4"/>
          <p:cNvSpPr txBox="1"/>
          <p:nvPr/>
        </p:nvSpPr>
        <p:spPr>
          <a:xfrm>
            <a:off x="1333500" y="685800"/>
            <a:ext cx="2387600" cy="307777"/>
          </a:xfrm>
          <a:prstGeom prst="rect">
            <a:avLst/>
          </a:prstGeom>
          <a:noFill/>
        </p:spPr>
        <p:txBody>
          <a:bodyPr wrap="square" rtlCol="0">
            <a:spAutoFit/>
          </a:bodyPr>
          <a:lstStyle/>
          <a:p>
            <a:r>
              <a:rPr lang="sl-SI" sz="1400" dirty="0" smtClean="0"/>
              <a:t>Minea Urbančič in Igor Šebat</a:t>
            </a:r>
            <a:endParaRPr lang="sl-SI" sz="1400" dirty="0"/>
          </a:p>
        </p:txBody>
      </p:sp>
    </p:spTree>
    <p:extLst>
      <p:ext uri="{BB962C8B-B14F-4D97-AF65-F5344CB8AC3E}">
        <p14:creationId xmlns:p14="http://schemas.microsoft.com/office/powerpoint/2010/main" val="1825274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106311" y="520700"/>
            <a:ext cx="10055578" cy="5656263"/>
          </a:xfrm>
        </p:spPr>
      </p:pic>
      <p:sp>
        <p:nvSpPr>
          <p:cNvPr id="5" name="TextBox 4"/>
          <p:cNvSpPr txBox="1"/>
          <p:nvPr/>
        </p:nvSpPr>
        <p:spPr>
          <a:xfrm>
            <a:off x="1397000" y="850900"/>
            <a:ext cx="2755900" cy="646331"/>
          </a:xfrm>
          <a:prstGeom prst="rect">
            <a:avLst/>
          </a:prstGeom>
          <a:noFill/>
        </p:spPr>
        <p:txBody>
          <a:bodyPr wrap="square" rtlCol="0">
            <a:spAutoFit/>
          </a:bodyPr>
          <a:lstStyle/>
          <a:p>
            <a:r>
              <a:rPr lang="sl-SI" dirty="0" smtClean="0"/>
              <a:t>Tia Novak in Jerneja Tavčar</a:t>
            </a:r>
          </a:p>
          <a:p>
            <a:endParaRPr lang="sl-SI" dirty="0"/>
          </a:p>
        </p:txBody>
      </p:sp>
    </p:spTree>
    <p:extLst>
      <p:ext uri="{BB962C8B-B14F-4D97-AF65-F5344CB8AC3E}">
        <p14:creationId xmlns:p14="http://schemas.microsoft.com/office/powerpoint/2010/main" val="2862852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000477" y="444500"/>
            <a:ext cx="10191045" cy="5732463"/>
          </a:xfrm>
        </p:spPr>
      </p:pic>
      <p:sp>
        <p:nvSpPr>
          <p:cNvPr id="5" name="TextBox 4"/>
          <p:cNvSpPr txBox="1"/>
          <p:nvPr/>
        </p:nvSpPr>
        <p:spPr>
          <a:xfrm>
            <a:off x="1587500" y="622300"/>
            <a:ext cx="2603500" cy="307777"/>
          </a:xfrm>
          <a:prstGeom prst="rect">
            <a:avLst/>
          </a:prstGeom>
          <a:noFill/>
        </p:spPr>
        <p:txBody>
          <a:bodyPr wrap="square" rtlCol="0">
            <a:spAutoFit/>
          </a:bodyPr>
          <a:lstStyle/>
          <a:p>
            <a:r>
              <a:rPr lang="sl-SI" sz="1400" dirty="0" smtClean="0"/>
              <a:t>Maja Madon in Mija Marinšek</a:t>
            </a:r>
            <a:endParaRPr lang="sl-SI" sz="1400" dirty="0"/>
          </a:p>
        </p:txBody>
      </p:sp>
    </p:spTree>
    <p:extLst>
      <p:ext uri="{BB962C8B-B14F-4D97-AF65-F5344CB8AC3E}">
        <p14:creationId xmlns:p14="http://schemas.microsoft.com/office/powerpoint/2010/main" val="1021896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989188" y="482600"/>
            <a:ext cx="9807223" cy="5516563"/>
          </a:xfrm>
        </p:spPr>
      </p:pic>
      <p:sp>
        <p:nvSpPr>
          <p:cNvPr id="5" name="TextBox 4"/>
          <p:cNvSpPr txBox="1"/>
          <p:nvPr/>
        </p:nvSpPr>
        <p:spPr>
          <a:xfrm>
            <a:off x="1371600" y="673100"/>
            <a:ext cx="1765300" cy="523220"/>
          </a:xfrm>
          <a:prstGeom prst="rect">
            <a:avLst/>
          </a:prstGeom>
          <a:noFill/>
        </p:spPr>
        <p:txBody>
          <a:bodyPr wrap="square" rtlCol="0">
            <a:spAutoFit/>
          </a:bodyPr>
          <a:lstStyle/>
          <a:p>
            <a:r>
              <a:rPr lang="sl-SI" sz="1400" dirty="0" smtClean="0"/>
              <a:t>Ana Šebat in Ana Vajs</a:t>
            </a:r>
          </a:p>
          <a:p>
            <a:endParaRPr lang="sl-SI" sz="1400" dirty="0"/>
          </a:p>
        </p:txBody>
      </p:sp>
    </p:spTree>
    <p:extLst>
      <p:ext uri="{BB962C8B-B14F-4D97-AF65-F5344CB8AC3E}">
        <p14:creationId xmlns:p14="http://schemas.microsoft.com/office/powerpoint/2010/main" val="13109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102077" y="558800"/>
            <a:ext cx="9987845" cy="5618163"/>
          </a:xfrm>
        </p:spPr>
      </p:pic>
      <p:sp>
        <p:nvSpPr>
          <p:cNvPr id="5" name="TextBox 4"/>
          <p:cNvSpPr txBox="1"/>
          <p:nvPr/>
        </p:nvSpPr>
        <p:spPr>
          <a:xfrm>
            <a:off x="1435100" y="838200"/>
            <a:ext cx="2222500" cy="307777"/>
          </a:xfrm>
          <a:prstGeom prst="rect">
            <a:avLst/>
          </a:prstGeom>
          <a:noFill/>
        </p:spPr>
        <p:txBody>
          <a:bodyPr wrap="square" rtlCol="0">
            <a:spAutoFit/>
          </a:bodyPr>
          <a:lstStyle/>
          <a:p>
            <a:r>
              <a:rPr lang="sl-SI" sz="1400" dirty="0" smtClean="0"/>
              <a:t>Mata Mekina in Lukas Kalan</a:t>
            </a:r>
            <a:endParaRPr lang="sl-SI" sz="1400" dirty="0"/>
          </a:p>
        </p:txBody>
      </p:sp>
    </p:spTree>
    <p:extLst>
      <p:ext uri="{BB962C8B-B14F-4D97-AF65-F5344CB8AC3E}">
        <p14:creationId xmlns:p14="http://schemas.microsoft.com/office/powerpoint/2010/main" val="2670896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047044" y="596900"/>
            <a:ext cx="9920112" cy="5580063"/>
          </a:xfrm>
        </p:spPr>
      </p:pic>
      <p:sp>
        <p:nvSpPr>
          <p:cNvPr id="5" name="TextBox 4"/>
          <p:cNvSpPr txBox="1"/>
          <p:nvPr/>
        </p:nvSpPr>
        <p:spPr>
          <a:xfrm>
            <a:off x="1460500" y="838200"/>
            <a:ext cx="2501900" cy="307777"/>
          </a:xfrm>
          <a:prstGeom prst="rect">
            <a:avLst/>
          </a:prstGeom>
          <a:noFill/>
        </p:spPr>
        <p:txBody>
          <a:bodyPr wrap="square" rtlCol="0">
            <a:spAutoFit/>
          </a:bodyPr>
          <a:lstStyle/>
          <a:p>
            <a:r>
              <a:rPr lang="sl-SI" sz="1400" dirty="0" smtClean="0"/>
              <a:t>Teja Bele</a:t>
            </a:r>
            <a:endParaRPr lang="sl-SI" sz="1400" dirty="0"/>
          </a:p>
        </p:txBody>
      </p:sp>
    </p:spTree>
    <p:extLst>
      <p:ext uri="{BB962C8B-B14F-4D97-AF65-F5344CB8AC3E}">
        <p14:creationId xmlns:p14="http://schemas.microsoft.com/office/powerpoint/2010/main" val="2894999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425</Words>
  <Application>Microsoft Office PowerPoint</Application>
  <PresentationFormat>Widescreen</PresentationFormat>
  <Paragraphs>15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ŠOLSKI OTROŠKI PARLAMENT ŠOLSTVO IN ŠOLSKI SISTEM 22. 3. 2019 ob 11.10 uri v knjižnici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Pristop Skupina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ŠOLSKI OTROŠKI PARLAMENT ŠOLSTVO IN ŠOLSKI SISTEM 22. 3. 2019 ob 11.10 uri v knjižnici</dc:title>
  <dc:creator>Customer</dc:creator>
  <cp:lastModifiedBy>Customer</cp:lastModifiedBy>
  <cp:revision>10</cp:revision>
  <dcterms:created xsi:type="dcterms:W3CDTF">2019-03-25T08:48:43Z</dcterms:created>
  <dcterms:modified xsi:type="dcterms:W3CDTF">2019-03-25T09:44:08Z</dcterms:modified>
</cp:coreProperties>
</file>