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359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79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73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74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214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03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988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54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373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58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28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E470-669C-48B6-825A-875E60D2C20C}" type="datetimeFigureOut">
              <a:rPr lang="sl-SI" smtClean="0"/>
              <a:t>22.10.2018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4645-32EB-411C-A9E1-D8D5DFD623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6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59" y="870577"/>
            <a:ext cx="11603541" cy="5241465"/>
          </a:xfrm>
          <a:prstGeom prst="rect">
            <a:avLst/>
          </a:prstGeom>
        </p:spPr>
      </p:pic>
      <p:sp>
        <p:nvSpPr>
          <p:cNvPr id="5" name="AutoShape 4" descr="Rezultat iskanja slik za simbioza giba"/>
          <p:cNvSpPr>
            <a:spLocks noChangeAspect="1" noChangeArrowheads="1"/>
          </p:cNvSpPr>
          <p:nvPr/>
        </p:nvSpPr>
        <p:spPr bwMode="auto">
          <a:xfrm>
            <a:off x="155575" y="-144463"/>
            <a:ext cx="6031896" cy="60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54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38989" y="850232"/>
            <a:ext cx="368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Tenis</a:t>
            </a:r>
            <a:endParaRPr lang="sl-SI" sz="28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18884" r="20757" b="5577"/>
          <a:stretch/>
        </p:blipFill>
        <p:spPr>
          <a:xfrm>
            <a:off x="609508" y="1548871"/>
            <a:ext cx="4748646" cy="40999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8400" r="10300" b="19000"/>
          <a:stretch/>
        </p:blipFill>
        <p:spPr>
          <a:xfrm>
            <a:off x="5704608" y="2377727"/>
            <a:ext cx="5912428" cy="39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0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59327"/>
            <a:ext cx="5920509" cy="44403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26" y="2550968"/>
            <a:ext cx="5463309" cy="409748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7072199" y="922968"/>
            <a:ext cx="368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Odbojka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43901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1" y="1004454"/>
            <a:ext cx="4535054" cy="34012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4" y="2839316"/>
            <a:ext cx="4850245" cy="3637684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970762" y="1224304"/>
            <a:ext cx="368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Kolesarjenje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426976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81253" y="2221056"/>
            <a:ext cx="5351320" cy="40134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71550"/>
            <a:ext cx="4869873" cy="365240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30279" y="569677"/>
            <a:ext cx="3689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Namizni tenis in badminton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91651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</Words>
  <Application>Microsoft Office PowerPoint</Application>
  <PresentationFormat>Širokozaslonsko</PresentationFormat>
  <Paragraphs>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4</cp:revision>
  <dcterms:created xsi:type="dcterms:W3CDTF">2017-10-22T19:32:18Z</dcterms:created>
  <dcterms:modified xsi:type="dcterms:W3CDTF">2018-10-22T10:07:40Z</dcterms:modified>
</cp:coreProperties>
</file>