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3. DAN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743" y="272715"/>
            <a:ext cx="9232432" cy="6180389"/>
          </a:xfrm>
        </p:spPr>
      </p:pic>
    </p:spTree>
    <p:extLst>
      <p:ext uri="{BB962C8B-B14F-4D97-AF65-F5344CB8AC3E}">
        <p14:creationId xmlns:p14="http://schemas.microsoft.com/office/powerpoint/2010/main" val="2389937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164" y="73469"/>
            <a:ext cx="6009255" cy="4022725"/>
          </a:xfr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20" y="2596579"/>
            <a:ext cx="6050944" cy="405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7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10" y="216568"/>
            <a:ext cx="6009255" cy="4022725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423" y="179130"/>
            <a:ext cx="5693577" cy="381140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67" y="4395536"/>
            <a:ext cx="3678494" cy="246246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665" y="3505090"/>
            <a:ext cx="5008668" cy="335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94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52" y="216568"/>
            <a:ext cx="6009255" cy="4022725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453" y="3196185"/>
            <a:ext cx="6160168" cy="347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737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46</TotalTime>
  <Words>3</Words>
  <Application>Microsoft Office PowerPoint</Application>
  <PresentationFormat>Širokozaslonsko</PresentationFormat>
  <Paragraphs>1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Tw Cen MT</vt:lpstr>
      <vt:lpstr>Tw Cen MT Condensed</vt:lpstr>
      <vt:lpstr>Wingdings 3</vt:lpstr>
      <vt:lpstr>Integral</vt:lpstr>
      <vt:lpstr>3. DAN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ŠVN VOJSKO6.RAZRED</dc:title>
  <dc:creator>UPORABNIK</dc:creator>
  <cp:lastModifiedBy>UPORABNIK</cp:lastModifiedBy>
  <cp:revision>7</cp:revision>
  <dcterms:created xsi:type="dcterms:W3CDTF">2018-02-05T21:43:12Z</dcterms:created>
  <dcterms:modified xsi:type="dcterms:W3CDTF">2018-02-07T19:45:35Z</dcterms:modified>
</cp:coreProperties>
</file>