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ŠVN VOJSKO6.RAZRED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708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1. DAN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r="20129"/>
          <a:stretch/>
        </p:blipFill>
        <p:spPr>
          <a:xfrm rot="5400000">
            <a:off x="3625540" y="364982"/>
            <a:ext cx="6717583" cy="6268454"/>
          </a:xfrm>
        </p:spPr>
      </p:pic>
    </p:spTree>
    <p:extLst>
      <p:ext uri="{BB962C8B-B14F-4D97-AF65-F5344CB8AC3E}">
        <p14:creationId xmlns:p14="http://schemas.microsoft.com/office/powerpoint/2010/main" val="31780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2" y="1116206"/>
            <a:ext cx="6009255" cy="402272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1211" y="1216075"/>
            <a:ext cx="6580799" cy="44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16"/>
            <a:ext cx="6009255" cy="402272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8" b="11664"/>
          <a:stretch/>
        </p:blipFill>
        <p:spPr>
          <a:xfrm>
            <a:off x="3258734" y="4644189"/>
            <a:ext cx="8243662" cy="221381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72" y="179832"/>
            <a:ext cx="569148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2.DAN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67" y="369157"/>
            <a:ext cx="9184222" cy="6148116"/>
          </a:xfrm>
        </p:spPr>
      </p:pic>
    </p:spTree>
    <p:extLst>
      <p:ext uri="{BB962C8B-B14F-4D97-AF65-F5344CB8AC3E}">
        <p14:creationId xmlns:p14="http://schemas.microsoft.com/office/powerpoint/2010/main" val="8087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3" y="176463"/>
            <a:ext cx="5731970" cy="322992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98" y="699149"/>
            <a:ext cx="4918197" cy="277136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1" t="6647" r="7837"/>
          <a:stretch/>
        </p:blipFill>
        <p:spPr>
          <a:xfrm rot="5400000">
            <a:off x="1439188" y="2649861"/>
            <a:ext cx="3160297" cy="480160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98" y="3865151"/>
            <a:ext cx="4131419" cy="27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15" y="280962"/>
            <a:ext cx="4862128" cy="3254813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3"/>
          <a:stretch/>
        </p:blipFill>
        <p:spPr>
          <a:xfrm rot="5400000">
            <a:off x="1191143" y="-269907"/>
            <a:ext cx="3489155" cy="459089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30" y="3705625"/>
            <a:ext cx="4397085" cy="294350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7" t="33917" r="27295" b="26316"/>
          <a:stretch/>
        </p:blipFill>
        <p:spPr>
          <a:xfrm>
            <a:off x="6402823" y="3705625"/>
            <a:ext cx="3769894" cy="27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7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</TotalTime>
  <Words>6</Words>
  <Application>Microsoft Office PowerPoint</Application>
  <PresentationFormat>Širokozaslonsko</PresentationFormat>
  <Paragraphs>3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Tw Cen MT</vt:lpstr>
      <vt:lpstr>Tw Cen MT Condensed</vt:lpstr>
      <vt:lpstr>Wingdings 3</vt:lpstr>
      <vt:lpstr>Integral</vt:lpstr>
      <vt:lpstr>ŠVN VOJSKO6.RAZRED</vt:lpstr>
      <vt:lpstr>1. DAN</vt:lpstr>
      <vt:lpstr>PowerPointova predstavitev</vt:lpstr>
      <vt:lpstr>PowerPointova predstavitev</vt:lpstr>
      <vt:lpstr>2.DAN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ŠVN VOJSKO6.RAZRED</dc:title>
  <dc:creator>UPORABNIK</dc:creator>
  <cp:lastModifiedBy>UPORABNIK</cp:lastModifiedBy>
  <cp:revision>4</cp:revision>
  <dcterms:created xsi:type="dcterms:W3CDTF">2018-02-05T21:43:12Z</dcterms:created>
  <dcterms:modified xsi:type="dcterms:W3CDTF">2018-02-06T22:28:20Z</dcterms:modified>
</cp:coreProperties>
</file>