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z15" initials="v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>
        <p:scale>
          <a:sx n="100" d="100"/>
          <a:sy n="100" d="100"/>
        </p:scale>
        <p:origin x="-174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4886B-7C1A-48B1-87F4-71BEE7B7E8F7}" type="datetimeFigureOut">
              <a:rPr lang="sl-SI" smtClean="0"/>
              <a:t>9.5.2017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48E4B-C626-4E26-AAA6-A9ECA3A1EB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1256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4886B-7C1A-48B1-87F4-71BEE7B7E8F7}" type="datetimeFigureOut">
              <a:rPr lang="sl-SI" smtClean="0"/>
              <a:t>9.5.2017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48E4B-C626-4E26-AAA6-A9ECA3A1EB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99539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4886B-7C1A-48B1-87F4-71BEE7B7E8F7}" type="datetimeFigureOut">
              <a:rPr lang="sl-SI" smtClean="0"/>
              <a:t>9.5.2017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48E4B-C626-4E26-AAA6-A9ECA3A1EB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94837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4886B-7C1A-48B1-87F4-71BEE7B7E8F7}" type="datetimeFigureOut">
              <a:rPr lang="sl-SI" smtClean="0"/>
              <a:t>9.5.2017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48E4B-C626-4E26-AAA6-A9ECA3A1EB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37748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4886B-7C1A-48B1-87F4-71BEE7B7E8F7}" type="datetimeFigureOut">
              <a:rPr lang="sl-SI" smtClean="0"/>
              <a:t>9.5.2017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48E4B-C626-4E26-AAA6-A9ECA3A1EB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66240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4886B-7C1A-48B1-87F4-71BEE7B7E8F7}" type="datetimeFigureOut">
              <a:rPr lang="sl-SI" smtClean="0"/>
              <a:t>9.5.2017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48E4B-C626-4E26-AAA6-A9ECA3A1EB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61562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4886B-7C1A-48B1-87F4-71BEE7B7E8F7}" type="datetimeFigureOut">
              <a:rPr lang="sl-SI" smtClean="0"/>
              <a:t>9.5.2017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48E4B-C626-4E26-AAA6-A9ECA3A1EB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87443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4886B-7C1A-48B1-87F4-71BEE7B7E8F7}" type="datetimeFigureOut">
              <a:rPr lang="sl-SI" smtClean="0"/>
              <a:t>9.5.2017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48E4B-C626-4E26-AAA6-A9ECA3A1EB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0589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4886B-7C1A-48B1-87F4-71BEE7B7E8F7}" type="datetimeFigureOut">
              <a:rPr lang="sl-SI" smtClean="0"/>
              <a:t>9.5.2017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48E4B-C626-4E26-AAA6-A9ECA3A1EB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94358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4886B-7C1A-48B1-87F4-71BEE7B7E8F7}" type="datetimeFigureOut">
              <a:rPr lang="sl-SI" smtClean="0"/>
              <a:t>9.5.2017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48E4B-C626-4E26-AAA6-A9ECA3A1EB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52010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4886B-7C1A-48B1-87F4-71BEE7B7E8F7}" type="datetimeFigureOut">
              <a:rPr lang="sl-SI" smtClean="0"/>
              <a:t>9.5.2017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48E4B-C626-4E26-AAA6-A9ECA3A1EB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8652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4886B-7C1A-48B1-87F4-71BEE7B7E8F7}" type="datetimeFigureOut">
              <a:rPr lang="sl-SI" smtClean="0"/>
              <a:t>9.5.2017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48E4B-C626-4E26-AAA6-A9ECA3A1EB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7883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876926" y="370950"/>
            <a:ext cx="8438147" cy="1876926"/>
          </a:xfrm>
        </p:spPr>
        <p:txBody>
          <a:bodyPr/>
          <a:lstStyle/>
          <a:p>
            <a:r>
              <a:rPr lang="sl-SI" dirty="0" smtClean="0"/>
              <a:t>Simbioza giba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732547" y="2097076"/>
            <a:ext cx="9144000" cy="1655762"/>
          </a:xfrm>
        </p:spPr>
        <p:txBody>
          <a:bodyPr/>
          <a:lstStyle/>
          <a:p>
            <a:r>
              <a:rPr lang="sl-SI" dirty="0" smtClean="0"/>
              <a:t>OŠ Žirovnica 2016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4380" y="3040564"/>
            <a:ext cx="5080334" cy="300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805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159020" y="1066800"/>
            <a:ext cx="42450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 smtClean="0">
                <a:latin typeface="+mj-lt"/>
              </a:rPr>
              <a:t>JOGA – POZDRAV SONCU</a:t>
            </a:r>
            <a:endParaRPr lang="sl-SI" sz="3200" b="1" dirty="0">
              <a:latin typeface="+mj-lt"/>
            </a:endParaRPr>
          </a:p>
        </p:txBody>
      </p:sp>
      <p:graphicFrame>
        <p:nvGraphicFramePr>
          <p:cNvPr id="3" name="Predm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3141220"/>
              </p:ext>
            </p:extLst>
          </p:nvPr>
        </p:nvGraphicFramePr>
        <p:xfrm>
          <a:off x="92075" y="92075"/>
          <a:ext cx="28575" cy="2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LibreOffice" r:id="rId3" imgW="0" imgH="0" progId="LibreOffice.DrawDocument.1">
                  <p:embed/>
                </p:oleObj>
              </mc:Choice>
              <mc:Fallback>
                <p:oleObj name="LibreOffice" r:id="rId3" imgW="0" imgH="0" progId="LibreOffice.Draw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28575" cy="28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Predm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049091"/>
              </p:ext>
            </p:extLst>
          </p:nvPr>
        </p:nvGraphicFramePr>
        <p:xfrm>
          <a:off x="92075" y="92075"/>
          <a:ext cx="28575" cy="2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LibreOffice" r:id="rId5" imgW="0" imgH="0" progId="LibreOffice.DrawDocument.1">
                  <p:embed/>
                </p:oleObj>
              </mc:Choice>
              <mc:Fallback>
                <p:oleObj name="LibreOffice" r:id="rId5" imgW="0" imgH="0" progId="LibreOffice.Draw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28575" cy="28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Predm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5874839"/>
              </p:ext>
            </p:extLst>
          </p:nvPr>
        </p:nvGraphicFramePr>
        <p:xfrm>
          <a:off x="1185863" y="2835275"/>
          <a:ext cx="28575" cy="337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LibreOffice" r:id="rId6" imgW="0" imgH="0" progId="LibreOffice.DrawDocument.1">
                  <p:embed/>
                </p:oleObj>
              </mc:Choice>
              <mc:Fallback>
                <p:oleObj name="LibreOffice" r:id="rId6" imgW="0" imgH="0" progId="LibreOffice.Draw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5863" y="2835275"/>
                        <a:ext cx="28575" cy="3374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Slika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6300" y="3652290"/>
            <a:ext cx="4030027" cy="302162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9771" y="2389922"/>
            <a:ext cx="5122381" cy="384064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21272" y="106362"/>
            <a:ext cx="4334828" cy="325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833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Odbojka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1" t="9122" r="7828" b="5801"/>
          <a:stretch/>
        </p:blipFill>
        <p:spPr>
          <a:xfrm>
            <a:off x="320841" y="1690688"/>
            <a:ext cx="5197643" cy="2839453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2" r="21111"/>
          <a:stretch/>
        </p:blipFill>
        <p:spPr>
          <a:xfrm>
            <a:off x="7632031" y="365125"/>
            <a:ext cx="3721769" cy="337100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3" t="20160" r="13967" b="6219"/>
          <a:stretch/>
        </p:blipFill>
        <p:spPr>
          <a:xfrm>
            <a:off x="5743074" y="4138863"/>
            <a:ext cx="4539915" cy="237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391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Kolesarjenje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4" t="5966" r="5304" b="-5966"/>
          <a:stretch/>
        </p:blipFill>
        <p:spPr>
          <a:xfrm>
            <a:off x="208547" y="1874629"/>
            <a:ext cx="5021179" cy="3226760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3" r="11065" b="12263"/>
          <a:stretch/>
        </p:blipFill>
        <p:spPr>
          <a:xfrm>
            <a:off x="5438273" y="4050632"/>
            <a:ext cx="5415088" cy="266298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6" t="19378"/>
          <a:stretch/>
        </p:blipFill>
        <p:spPr>
          <a:xfrm>
            <a:off x="5919536" y="593557"/>
            <a:ext cx="5630779" cy="30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131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Hvala vsem za sodelovanje in vabljeni tudi v prihodnje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15454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20</Words>
  <Application>Microsoft Office PowerPoint</Application>
  <PresentationFormat>Po meri</PresentationFormat>
  <Paragraphs>6</Paragraphs>
  <Slides>5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7" baseType="lpstr">
      <vt:lpstr>Officeova tema</vt:lpstr>
      <vt:lpstr>LibreOffice</vt:lpstr>
      <vt:lpstr>Simbioza giba</vt:lpstr>
      <vt:lpstr>PowerPointova predstavitev</vt:lpstr>
      <vt:lpstr>Odbojka</vt:lpstr>
      <vt:lpstr>Kolesarjenje</vt:lpstr>
      <vt:lpstr>Hvala vsem za sodelovanje in vabljeni tudi v prihodnje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Simbioza giba</dc:title>
  <dc:creator>UPORABNIK</dc:creator>
  <cp:lastModifiedBy>uporabnik</cp:lastModifiedBy>
  <cp:revision>4</cp:revision>
  <dcterms:created xsi:type="dcterms:W3CDTF">2016-10-13T15:49:40Z</dcterms:created>
  <dcterms:modified xsi:type="dcterms:W3CDTF">2017-05-09T18:39:11Z</dcterms:modified>
</cp:coreProperties>
</file>