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z15" initials="v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47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6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36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93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77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54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06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779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2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7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1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46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73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35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152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10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8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E637-EB5B-4DE8-B95C-E7A401FD1CBB}" type="datetimeFigureOut">
              <a:rPr lang="sl-SI" smtClean="0"/>
              <a:t>9.1.2017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B8BF18-B135-42DF-A5E7-6A67AE9FDF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181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1249" y="367146"/>
            <a:ext cx="8915399" cy="2262781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Bell MT" panose="02020503060305020303" pitchFamily="18" charset="0"/>
              </a:rPr>
              <a:t>Šola v naravi</a:t>
            </a:r>
            <a:br>
              <a:rPr lang="sl-SI" dirty="0" smtClean="0">
                <a:latin typeface="Bell MT" panose="02020503060305020303" pitchFamily="18" charset="0"/>
              </a:rPr>
            </a:br>
            <a:r>
              <a:rPr lang="sl-SI" dirty="0" smtClean="0">
                <a:latin typeface="Bell MT" panose="02020503060305020303" pitchFamily="18" charset="0"/>
              </a:rPr>
              <a:t>CŠOD Štrk</a:t>
            </a:r>
            <a:endParaRPr lang="sl-SI" dirty="0">
              <a:latin typeface="Bell MT" panose="020205030603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95940" y="2539465"/>
            <a:ext cx="8915399" cy="1126283"/>
          </a:xfrm>
        </p:spPr>
        <p:txBody>
          <a:bodyPr>
            <a:normAutofit fontScale="85000" lnSpcReduction="20000"/>
          </a:bodyPr>
          <a:lstStyle/>
          <a:p>
            <a:r>
              <a:rPr lang="sl-SI" sz="4400" dirty="0" smtClean="0">
                <a:latin typeface="Baskerville Old Face" panose="02020602080505020303" pitchFamily="18" charset="0"/>
              </a:rPr>
              <a:t>5. razred</a:t>
            </a:r>
          </a:p>
          <a:p>
            <a:r>
              <a:rPr lang="sl-SI" sz="4400" dirty="0" smtClean="0">
                <a:latin typeface="Baskerville Old Face" panose="02020602080505020303" pitchFamily="18" charset="0"/>
              </a:rPr>
              <a:t>1.dan</a:t>
            </a:r>
            <a:endParaRPr lang="sl-SI" sz="4400" dirty="0">
              <a:latin typeface="Baskerville Old Face" panose="020206020805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1971428"/>
            <a:ext cx="7677396" cy="431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0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55" y="323386"/>
            <a:ext cx="8177110" cy="613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PoljeZBesedilom 22"/>
          <p:cNvSpPr txBox="1"/>
          <p:nvPr/>
        </p:nvSpPr>
        <p:spPr>
          <a:xfrm>
            <a:off x="526472" y="1634836"/>
            <a:ext cx="448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lgerian" panose="04020705040A02060702" pitchFamily="82" charset="0"/>
              </a:rPr>
              <a:t>Priprava sob</a:t>
            </a:r>
            <a:endParaRPr lang="sl-SI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7362" y="2310265"/>
            <a:ext cx="4502724" cy="253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29" y="304800"/>
            <a:ext cx="1820571" cy="323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7" y="166254"/>
            <a:ext cx="4211786" cy="315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22" y="3477491"/>
            <a:ext cx="4211781" cy="315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/>
          <p:cNvSpPr txBox="1"/>
          <p:nvPr/>
        </p:nvSpPr>
        <p:spPr>
          <a:xfrm>
            <a:off x="9641755" y="678872"/>
            <a:ext cx="2349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Algerian" panose="04020705040A02060702" pitchFamily="82" charset="0"/>
              </a:rPr>
              <a:t>Orienta</a:t>
            </a:r>
            <a:r>
              <a:rPr lang="sl-SI" dirty="0" smtClean="0">
                <a:latin typeface="Algerian" panose="04020705040A02060702" pitchFamily="82" charset="0"/>
              </a:rPr>
              <a:t>cijski tek</a:t>
            </a:r>
            <a:endParaRPr lang="sl-SI" dirty="0">
              <a:latin typeface="Algerian" panose="04020705040A02060702" pitchFamily="82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29" y="3576656"/>
            <a:ext cx="4082473" cy="306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249381"/>
            <a:ext cx="650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2" y="4142509"/>
            <a:ext cx="4499648" cy="253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4142509"/>
            <a:ext cx="4211781" cy="236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249381"/>
            <a:ext cx="3474411" cy="195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/>
          <p:cNvSpPr txBox="1"/>
          <p:nvPr/>
        </p:nvSpPr>
        <p:spPr>
          <a:xfrm>
            <a:off x="1814945" y="678873"/>
            <a:ext cx="3144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Algerian" panose="04020705040A02060702" pitchFamily="82" charset="0"/>
              </a:rPr>
              <a:t>Vreme</a:t>
            </a:r>
            <a:r>
              <a:rPr lang="sl-SI" dirty="0" smtClean="0">
                <a:latin typeface="Algerian" panose="04020705040A02060702" pitchFamily="82" charset="0"/>
              </a:rPr>
              <a:t> in vremenoslovci</a:t>
            </a:r>
            <a:endParaRPr lang="sl-SI" dirty="0">
              <a:latin typeface="Algerian" panose="04020705040A02060702" pitchFamily="82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2439266"/>
            <a:ext cx="3671455" cy="206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6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14</Words>
  <Application>Microsoft Office PowerPoint</Application>
  <PresentationFormat>Po meri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Jata</vt:lpstr>
      <vt:lpstr>Šola v naravi CŠOD Štrk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CŠOD Štrk</dc:title>
  <dc:creator>viz15</dc:creator>
  <cp:lastModifiedBy>uporabnik</cp:lastModifiedBy>
  <cp:revision>6</cp:revision>
  <dcterms:created xsi:type="dcterms:W3CDTF">2017-01-09T19:25:07Z</dcterms:created>
  <dcterms:modified xsi:type="dcterms:W3CDTF">2017-01-09T20:11:06Z</dcterms:modified>
</cp:coreProperties>
</file>