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8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95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19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9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9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03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9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68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2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BC56-A804-4082-8F1D-95047DBACB14}" type="datetimeFigureOut">
              <a:rPr lang="sl-SI" smtClean="0"/>
              <a:t>6.1.2017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050C-1A9A-4866-896C-ED09EC24DD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2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" y="164307"/>
            <a:ext cx="3643745" cy="27328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84" y="3782291"/>
            <a:ext cx="3532910" cy="26496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5" y="4251505"/>
            <a:ext cx="3169661" cy="23772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9520"/>
          <a:stretch/>
        </p:blipFill>
        <p:spPr>
          <a:xfrm>
            <a:off x="7042439" y="342901"/>
            <a:ext cx="1706707" cy="2554215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052455" y="1361209"/>
            <a:ext cx="292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Soba se </a:t>
            </a:r>
            <a:r>
              <a:rPr lang="sl-SI" sz="2800" dirty="0" smtClean="0">
                <a:solidFill>
                  <a:srgbClr val="FFFF00"/>
                </a:solidFill>
              </a:rPr>
              <a:t>predstavi…</a:t>
            </a:r>
            <a:endParaRPr lang="sl-SI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240776"/>
            <a:ext cx="3974739" cy="298105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94" y="3916725"/>
            <a:ext cx="3561484" cy="26711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75858"/>
            <a:ext cx="4247284" cy="31854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4114802"/>
            <a:ext cx="349134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878157" y="935182"/>
            <a:ext cx="588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 konec pa še </a:t>
            </a:r>
            <a:r>
              <a:rPr lang="sl-SI" dirty="0" smtClean="0"/>
              <a:t>ples 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0840" y="1599405"/>
            <a:ext cx="5068455" cy="28510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9"/>
          <a:stretch/>
        </p:blipFill>
        <p:spPr>
          <a:xfrm rot="5400000">
            <a:off x="2094546" y="3676321"/>
            <a:ext cx="3799729" cy="21064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754" y="4159363"/>
            <a:ext cx="3357413" cy="14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Diaprojekcija na zaslonu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</cp:revision>
  <dcterms:created xsi:type="dcterms:W3CDTF">2017-01-06T10:37:26Z</dcterms:created>
  <dcterms:modified xsi:type="dcterms:W3CDTF">2017-01-06T10:38:38Z</dcterms:modified>
</cp:coreProperties>
</file>