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-102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1/6/2017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1/6/2017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1/6/2017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b="1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05690" y="119902"/>
            <a:ext cx="9144000" cy="754025"/>
          </a:xfrm>
        </p:spPr>
        <p:txBody>
          <a:bodyPr>
            <a:normAutofit/>
          </a:bodyPr>
          <a:lstStyle/>
          <a:p>
            <a:pPr algn="ctr"/>
            <a:r>
              <a:rPr lang="sl-SI" sz="4000" b="1" dirty="0" smtClean="0">
                <a:latin typeface="Comic Sans MS" panose="030F0702030302020204" pitchFamily="66" charset="0"/>
              </a:rPr>
              <a:t>3. DAN</a:t>
            </a:r>
            <a:endParaRPr lang="sl-SI" sz="4000" b="1" dirty="0">
              <a:latin typeface="Comic Sans MS" panose="030F0702030302020204" pitchFamily="66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7965" y="2715393"/>
            <a:ext cx="4551218" cy="256006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637" y="3141923"/>
            <a:ext cx="6120052" cy="344252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98537" y="1951321"/>
            <a:ext cx="5930408" cy="3335854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4231758" y="1477926"/>
            <a:ext cx="3763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>
                <a:solidFill>
                  <a:srgbClr val="FFFF00"/>
                </a:solidFill>
              </a:rPr>
              <a:t>Crkljali smo se z živalmi.</a:t>
            </a:r>
            <a:endParaRPr lang="sl-SI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02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89046" y="1580070"/>
            <a:ext cx="5465615" cy="307440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85345" y="2331458"/>
            <a:ext cx="5652655" cy="317961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729" y="2930237"/>
            <a:ext cx="5643413" cy="3174420"/>
          </a:xfrm>
          <a:prstGeom prst="rect">
            <a:avLst/>
          </a:prstGeom>
        </p:spPr>
      </p:pic>
      <p:sp>
        <p:nvSpPr>
          <p:cNvPr id="10" name="PoljeZBesedilom 9"/>
          <p:cNvSpPr txBox="1"/>
          <p:nvPr/>
        </p:nvSpPr>
        <p:spPr>
          <a:xfrm>
            <a:off x="5143500" y="1839191"/>
            <a:ext cx="3491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FF00"/>
                </a:solidFill>
              </a:rPr>
              <a:t>Reševali smo problemske naloge.</a:t>
            </a:r>
            <a:endParaRPr lang="sl-SI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20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27" y="363682"/>
            <a:ext cx="4285673" cy="2410691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4457700" y="363682"/>
            <a:ext cx="7169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>
                <a:solidFill>
                  <a:srgbClr val="FFFF00"/>
                </a:solidFill>
              </a:rPr>
              <a:t>Na terenu smo iskali kradljivca diamantne ogrlice.</a:t>
            </a:r>
            <a:endParaRPr lang="sl-SI" sz="2400" dirty="0">
              <a:solidFill>
                <a:srgbClr val="FFFF00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7585"/>
            <a:ext cx="4125191" cy="231645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788" y="4137685"/>
            <a:ext cx="3491344" cy="196052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30"/>
          <a:stretch/>
        </p:blipFill>
        <p:spPr>
          <a:xfrm>
            <a:off x="4955887" y="4256821"/>
            <a:ext cx="2619086" cy="214173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59" y="1553947"/>
            <a:ext cx="3941429" cy="221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4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/>
          <a:stretch/>
        </p:blipFill>
        <p:spPr>
          <a:xfrm>
            <a:off x="1257299" y="1766452"/>
            <a:ext cx="5892800" cy="298219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67"/>
          <a:stretch/>
        </p:blipFill>
        <p:spPr>
          <a:xfrm rot="5400000">
            <a:off x="7402441" y="1331124"/>
            <a:ext cx="4197926" cy="3676215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2348346" y="5496791"/>
            <a:ext cx="8655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Degustirali smo jabolka. Najbolj nam je bil všeč </a:t>
            </a:r>
            <a:r>
              <a:rPr lang="sl-SI" sz="2400" dirty="0" err="1" smtClean="0"/>
              <a:t>jonagold</a:t>
            </a:r>
            <a:r>
              <a:rPr lang="sl-SI" sz="2400" dirty="0" smtClean="0"/>
              <a:t>.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15704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ina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TM04033923[[fn=Globina]]</Template>
  <TotalTime>80</TotalTime>
  <Words>33</Words>
  <Application>Microsoft Office PowerPoint</Application>
  <PresentationFormat>Po meri</PresentationFormat>
  <Paragraphs>5</Paragraphs>
  <Slides>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4</vt:i4>
      </vt:variant>
    </vt:vector>
  </HeadingPairs>
  <TitlesOfParts>
    <vt:vector size="5" baseType="lpstr">
      <vt:lpstr>Globina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UPORABNIK</dc:creator>
  <cp:lastModifiedBy>UPORABNIK</cp:lastModifiedBy>
  <cp:revision>9</cp:revision>
  <dcterms:created xsi:type="dcterms:W3CDTF">2017-01-05T19:44:06Z</dcterms:created>
  <dcterms:modified xsi:type="dcterms:W3CDTF">2017-01-06T10:38:44Z</dcterms:modified>
</cp:coreProperties>
</file>