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>
        <p:scale>
          <a:sx n="65" d="100"/>
          <a:sy n="65" d="100"/>
        </p:scale>
        <p:origin x="-474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F834-AC34-431D-9BD9-E4613E7EAF31}" type="datetimeFigureOut">
              <a:rPr lang="sl-SI" smtClean="0"/>
              <a:t>10.1.2017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53729-26DB-43D0-82CB-FD139F1215C9}" type="slidenum">
              <a:rPr lang="sl-SI" smtClean="0"/>
              <a:t>‹#›</a:t>
            </a:fld>
            <a:endParaRPr lang="sl-SI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090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F834-AC34-431D-9BD9-E4613E7EAF31}" type="datetimeFigureOut">
              <a:rPr lang="sl-SI" smtClean="0"/>
              <a:t>10.1.2017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53729-26DB-43D0-82CB-FD139F1215C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1004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F834-AC34-431D-9BD9-E4613E7EAF31}" type="datetimeFigureOut">
              <a:rPr lang="sl-SI" smtClean="0"/>
              <a:t>10.1.2017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53729-26DB-43D0-82CB-FD139F1215C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79528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F834-AC34-431D-9BD9-E4613E7EAF31}" type="datetimeFigureOut">
              <a:rPr lang="sl-SI" smtClean="0"/>
              <a:t>10.1.2017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53729-26DB-43D0-82CB-FD139F1215C9}" type="slidenum">
              <a:rPr lang="sl-SI" smtClean="0"/>
              <a:t>‹#›</a:t>
            </a:fld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5517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F834-AC34-431D-9BD9-E4613E7EAF31}" type="datetimeFigureOut">
              <a:rPr lang="sl-SI" smtClean="0"/>
              <a:t>10.1.2017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53729-26DB-43D0-82CB-FD139F1215C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04440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F834-AC34-431D-9BD9-E4613E7EAF31}" type="datetimeFigureOut">
              <a:rPr lang="sl-SI" smtClean="0"/>
              <a:t>10.1.2017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53729-26DB-43D0-82CB-FD139F1215C9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7133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F834-AC34-431D-9BD9-E4613E7EAF31}" type="datetimeFigureOut">
              <a:rPr lang="sl-SI" smtClean="0"/>
              <a:t>10.1.2017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53729-26DB-43D0-82CB-FD139F1215C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21308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F834-AC34-431D-9BD9-E4613E7EAF31}" type="datetimeFigureOut">
              <a:rPr lang="sl-SI" smtClean="0"/>
              <a:t>10.1.2017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53729-26DB-43D0-82CB-FD139F1215C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05220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F834-AC34-431D-9BD9-E4613E7EAF31}" type="datetimeFigureOut">
              <a:rPr lang="sl-SI" smtClean="0"/>
              <a:t>10.1.2017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53729-26DB-43D0-82CB-FD139F1215C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63544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F834-AC34-431D-9BD9-E4613E7EAF31}" type="datetimeFigureOut">
              <a:rPr lang="sl-SI" smtClean="0"/>
              <a:t>10.1.2017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53729-26DB-43D0-82CB-FD139F1215C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90239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F834-AC34-431D-9BD9-E4613E7EAF31}" type="datetimeFigureOut">
              <a:rPr lang="sl-SI" smtClean="0"/>
              <a:t>10.1.2017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53729-26DB-43D0-82CB-FD139F1215C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47975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F834-AC34-431D-9BD9-E4613E7EAF31}" type="datetimeFigureOut">
              <a:rPr lang="sl-SI" smtClean="0"/>
              <a:t>10.1.2017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53729-26DB-43D0-82CB-FD139F1215C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53355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F834-AC34-431D-9BD9-E4613E7EAF31}" type="datetimeFigureOut">
              <a:rPr lang="sl-SI" smtClean="0"/>
              <a:t>10.1.2017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53729-26DB-43D0-82CB-FD139F1215C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90382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F834-AC34-431D-9BD9-E4613E7EAF31}" type="datetimeFigureOut">
              <a:rPr lang="sl-SI" smtClean="0"/>
              <a:t>10.1.2017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53729-26DB-43D0-82CB-FD139F1215C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01045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F834-AC34-431D-9BD9-E4613E7EAF31}" type="datetimeFigureOut">
              <a:rPr lang="sl-SI" smtClean="0"/>
              <a:t>10.1.2017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53729-26DB-43D0-82CB-FD139F1215C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8964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F834-AC34-431D-9BD9-E4613E7EAF31}" type="datetimeFigureOut">
              <a:rPr lang="sl-SI" smtClean="0"/>
              <a:t>10.1.2017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53729-26DB-43D0-82CB-FD139F1215C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37417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FF834-AC34-431D-9BD9-E4613E7EAF31}" type="datetimeFigureOut">
              <a:rPr lang="sl-SI" smtClean="0"/>
              <a:t>10.1.2017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53729-26DB-43D0-82CB-FD139F1215C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88726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48FF834-AC34-431D-9BD9-E4613E7EAF31}" type="datetimeFigureOut">
              <a:rPr lang="sl-SI" smtClean="0"/>
              <a:t>10.1.2017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4353729-26DB-43D0-82CB-FD139F1215C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96165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>
                <a:latin typeface="Algerian" panose="04020705040A02060702" pitchFamily="82" charset="0"/>
              </a:rPr>
              <a:t>Šola v naravi</a:t>
            </a:r>
            <a:br>
              <a:rPr lang="sl-SI" dirty="0" smtClean="0">
                <a:latin typeface="Algerian" panose="04020705040A02060702" pitchFamily="82" charset="0"/>
              </a:rPr>
            </a:br>
            <a:r>
              <a:rPr lang="sl-SI" dirty="0" err="1" smtClean="0">
                <a:latin typeface="Algerian" panose="04020705040A02060702" pitchFamily="82" charset="0"/>
              </a:rPr>
              <a:t>cšod</a:t>
            </a:r>
            <a:r>
              <a:rPr lang="sl-SI" dirty="0" smtClean="0">
                <a:latin typeface="Algerian" panose="04020705040A02060702" pitchFamily="82" charset="0"/>
              </a:rPr>
              <a:t> štrk</a:t>
            </a:r>
            <a:endParaRPr lang="sl-SI" dirty="0">
              <a:latin typeface="Algerian" panose="04020705040A02060702" pitchFamily="82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sz="3200" dirty="0" smtClean="0">
                <a:latin typeface="Algerian" panose="04020705040A02060702" pitchFamily="82" charset="0"/>
              </a:rPr>
              <a:t>5. razred</a:t>
            </a:r>
          </a:p>
          <a:p>
            <a:r>
              <a:rPr lang="sl-SI" sz="3200" dirty="0" smtClean="0">
                <a:latin typeface="Algerian" panose="04020705040A02060702" pitchFamily="82" charset="0"/>
              </a:rPr>
              <a:t>2. dan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94518" y="1379641"/>
            <a:ext cx="4355100" cy="34760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0983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385" y="315882"/>
            <a:ext cx="4507346" cy="25353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533" y="133001"/>
            <a:ext cx="4427913" cy="4089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95273" y="1132347"/>
            <a:ext cx="3732412" cy="20994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388" y="4222864"/>
            <a:ext cx="5320146" cy="23286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PoljeZBesedilom 7"/>
          <p:cNvSpPr txBox="1"/>
          <p:nvPr/>
        </p:nvSpPr>
        <p:spPr>
          <a:xfrm>
            <a:off x="3220944" y="3105047"/>
            <a:ext cx="2444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dirty="0" smtClean="0">
                <a:latin typeface="Algerian" panose="04020705040A02060702" pitchFamily="82" charset="0"/>
              </a:rPr>
              <a:t>PLEZANJE</a:t>
            </a:r>
            <a:endParaRPr lang="sl-SI" sz="36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86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85" y="276045"/>
            <a:ext cx="6793781" cy="38215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547" y="3329796"/>
            <a:ext cx="5382884" cy="3027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057" y="590909"/>
            <a:ext cx="4309374" cy="24240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PoljeZBesedilom 4"/>
          <p:cNvSpPr txBox="1"/>
          <p:nvPr/>
        </p:nvSpPr>
        <p:spPr>
          <a:xfrm>
            <a:off x="362309" y="4412412"/>
            <a:ext cx="6639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latin typeface="Algerian" panose="04020705040A02060702" pitchFamily="82" charset="0"/>
              </a:rPr>
              <a:t>POHOD DO PTUJSKEGA JEZERA</a:t>
            </a:r>
            <a:endParaRPr lang="sl-SI" sz="32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19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17" y="120770"/>
            <a:ext cx="3254316" cy="4339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318" y="379561"/>
            <a:ext cx="3635674" cy="48475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277" y="379561"/>
            <a:ext cx="3771900" cy="502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PoljeZBesedilom 6"/>
          <p:cNvSpPr txBox="1"/>
          <p:nvPr/>
        </p:nvSpPr>
        <p:spPr>
          <a:xfrm>
            <a:off x="1207698" y="5227126"/>
            <a:ext cx="31806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dirty="0" smtClean="0">
                <a:latin typeface="Algerian" panose="04020705040A02060702" pitchFamily="82" charset="0"/>
              </a:rPr>
              <a:t>KALIGRAFIJA</a:t>
            </a:r>
            <a:endParaRPr lang="sl-SI" sz="36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19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97" y="258792"/>
            <a:ext cx="4589252" cy="34419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054" y="474451"/>
            <a:ext cx="3021402" cy="4028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973" y="474451"/>
            <a:ext cx="3416063" cy="25620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651" y="2967486"/>
            <a:ext cx="4819291" cy="36144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6167" y="3755336"/>
            <a:ext cx="2934660" cy="2200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PoljeZBesedilom 6"/>
          <p:cNvSpPr txBox="1"/>
          <p:nvPr/>
        </p:nvSpPr>
        <p:spPr>
          <a:xfrm>
            <a:off x="2501661" y="5676181"/>
            <a:ext cx="4321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latin typeface="Algerian" panose="04020705040A02060702" pitchFamily="82" charset="0"/>
              </a:rPr>
              <a:t>IZDELAVA ČELADE</a:t>
            </a:r>
            <a:endParaRPr lang="sl-SI" sz="32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0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51585" y="2840098"/>
            <a:ext cx="4547059" cy="2557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033" y="360984"/>
            <a:ext cx="5157586" cy="29011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69477" y="1734928"/>
            <a:ext cx="6280885" cy="35329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PoljeZBesedilom 4"/>
          <p:cNvSpPr txBox="1"/>
          <p:nvPr/>
        </p:nvSpPr>
        <p:spPr>
          <a:xfrm>
            <a:off x="7032567" y="4039986"/>
            <a:ext cx="5667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>
                <a:latin typeface="Algerian" panose="04020705040A02060702" pitchFamily="82" charset="0"/>
              </a:rPr>
              <a:t>KURENTOVA DELAVNICA</a:t>
            </a:r>
            <a:endParaRPr lang="sl-SI" sz="32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97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495" y="299257"/>
            <a:ext cx="5685905" cy="4264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76" y="2431471"/>
            <a:ext cx="5442065" cy="40815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PoljeZBesedilom 3"/>
          <p:cNvSpPr txBox="1"/>
          <p:nvPr/>
        </p:nvSpPr>
        <p:spPr>
          <a:xfrm>
            <a:off x="864524" y="811366"/>
            <a:ext cx="3789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3600" dirty="0" smtClean="0">
                <a:latin typeface="Algerian" panose="04020705040A02060702" pitchFamily="82" charset="0"/>
              </a:rPr>
              <a:t>LOKOSTRELSTVO</a:t>
            </a:r>
            <a:endParaRPr lang="sl-SI" sz="36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20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zina">
  <a:themeElements>
    <a:clrScheme name="Rezina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Rezin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zin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32</TotalTime>
  <Words>20</Words>
  <Application>Microsoft Office PowerPoint</Application>
  <PresentationFormat>Po meri</PresentationFormat>
  <Paragraphs>9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8" baseType="lpstr">
      <vt:lpstr>Rezina</vt:lpstr>
      <vt:lpstr>Šola v naravi cšod štrk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Šola v naravi cšod štrk</dc:title>
  <dc:creator>viz15</dc:creator>
  <cp:lastModifiedBy>uporabnik</cp:lastModifiedBy>
  <cp:revision>7</cp:revision>
  <dcterms:created xsi:type="dcterms:W3CDTF">2017-01-10T17:52:36Z</dcterms:created>
  <dcterms:modified xsi:type="dcterms:W3CDTF">2017-01-10T19:43:04Z</dcterms:modified>
</cp:coreProperties>
</file>