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65" d="100"/>
          <a:sy n="65" d="100"/>
        </p:scale>
        <p:origin x="-43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7663-9CB4-43A4-8D0D-34ED06CDEFE8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5684-0173-495E-9457-01AC7F0459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971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7663-9CB4-43A4-8D0D-34ED06CDEFE8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5684-0173-495E-9457-01AC7F0459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16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7663-9CB4-43A4-8D0D-34ED06CDEFE8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5684-0173-495E-9457-01AC7F0459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266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7663-9CB4-43A4-8D0D-34ED06CDEFE8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5684-0173-495E-9457-01AC7F0459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466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7663-9CB4-43A4-8D0D-34ED06CDEFE8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5684-0173-495E-9457-01AC7F0459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722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7663-9CB4-43A4-8D0D-34ED06CDEFE8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5684-0173-495E-9457-01AC7F0459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38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7663-9CB4-43A4-8D0D-34ED06CDEFE8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5684-0173-495E-9457-01AC7F0459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301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7663-9CB4-43A4-8D0D-34ED06CDEFE8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5684-0173-495E-9457-01AC7F0459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167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7663-9CB4-43A4-8D0D-34ED06CDEFE8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5684-0173-495E-9457-01AC7F0459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932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7663-9CB4-43A4-8D0D-34ED06CDEFE8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5684-0173-495E-9457-01AC7F0459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819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7663-9CB4-43A4-8D0D-34ED06CDEFE8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C5684-0173-495E-9457-01AC7F0459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537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7663-9CB4-43A4-8D0D-34ED06CDEFE8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C5684-0173-495E-9457-01AC7F0459C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69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7732"/>
            <a:ext cx="9144000" cy="6790268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45066" y="4347105"/>
            <a:ext cx="9144000" cy="1655762"/>
          </a:xfrm>
        </p:spPr>
        <p:txBody>
          <a:bodyPr>
            <a:normAutofit/>
          </a:bodyPr>
          <a:lstStyle/>
          <a:p>
            <a:r>
              <a:rPr lang="sl-SI" sz="4800" dirty="0">
                <a:solidFill>
                  <a:schemeClr val="accent4"/>
                </a:solidFill>
                <a:latin typeface="AR HERMANN" panose="02000000000000000000" pitchFamily="2" charset="0"/>
              </a:rPr>
              <a:t>S</a:t>
            </a:r>
            <a:r>
              <a:rPr lang="sl-SI" sz="4800" dirty="0" smtClean="0">
                <a:solidFill>
                  <a:schemeClr val="accent4"/>
                </a:solidFill>
                <a:latin typeface="AR HERMANN" panose="02000000000000000000" pitchFamily="2" charset="0"/>
              </a:rPr>
              <a:t>OLINARSTVO</a:t>
            </a:r>
            <a:endParaRPr lang="sl-SI" sz="4800" dirty="0">
              <a:solidFill>
                <a:schemeClr val="accent4"/>
              </a:solidFill>
              <a:latin typeface="AR HERMANN" panose="02000000000000000000" pitchFamily="2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65955" y="-1689188"/>
            <a:ext cx="9144000" cy="2387600"/>
          </a:xfrm>
        </p:spPr>
        <p:txBody>
          <a:bodyPr>
            <a:normAutofit/>
          </a:bodyPr>
          <a:lstStyle/>
          <a:p>
            <a:r>
              <a:rPr lang="sl-SI" sz="1800" dirty="0" smtClean="0">
                <a:solidFill>
                  <a:schemeClr val="accent4"/>
                </a:solidFill>
                <a:latin typeface="AR HERMANN" panose="02000000000000000000" pitchFamily="2" charset="0"/>
              </a:rPr>
              <a:t>TRETJI DAN</a:t>
            </a:r>
            <a:endParaRPr lang="sl-SI" sz="1800" dirty="0">
              <a:solidFill>
                <a:schemeClr val="accent4"/>
              </a:solidFill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smtClean="0">
                <a:latin typeface="AR HERMANN" panose="02000000000000000000" pitchFamily="2" charset="0"/>
              </a:rPr>
              <a:t>RIBIČI VSTAJAJO ZGODAJ</a:t>
            </a:r>
            <a:endParaRPr lang="sl-SI" sz="4800" dirty="0">
              <a:latin typeface="AR HERMANN" panose="02000000000000000000" pitchFamily="2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818" y="2369100"/>
            <a:ext cx="3316690" cy="186244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6" y="4490549"/>
            <a:ext cx="4010263" cy="2251917"/>
          </a:xfrm>
          <a:prstGeom prst="rect">
            <a:avLst/>
          </a:prstGeom>
        </p:spPr>
      </p:pic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23" y="1690688"/>
            <a:ext cx="5732953" cy="3219274"/>
          </a:xfrm>
        </p:spPr>
      </p:pic>
    </p:spTree>
    <p:extLst>
      <p:ext uri="{BB962C8B-B14F-4D97-AF65-F5344CB8AC3E}">
        <p14:creationId xmlns:p14="http://schemas.microsoft.com/office/powerpoint/2010/main" val="32877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R HERMANN" panose="02000000000000000000" pitchFamily="2" charset="0"/>
              </a:rPr>
              <a:t>STRUNJANSKE SOLINE</a:t>
            </a:r>
            <a:endParaRPr lang="sl-SI" dirty="0">
              <a:latin typeface="AR HERMANN" panose="02000000000000000000" pitchFamily="2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72" y="1600376"/>
            <a:ext cx="3902228" cy="219125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40" y="4064000"/>
            <a:ext cx="4744038" cy="26639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8" y="4117386"/>
            <a:ext cx="4594578" cy="258003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86"/>
          <a:stretch/>
        </p:blipFill>
        <p:spPr>
          <a:xfrm>
            <a:off x="7731872" y="1095022"/>
            <a:ext cx="3410262" cy="278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smtClean="0">
                <a:latin typeface="AR HERMANN" panose="02000000000000000000" pitchFamily="2" charset="0"/>
              </a:rPr>
              <a:t>SEČOVELJSKE SOLINE</a:t>
            </a:r>
            <a:endParaRPr lang="sl-SI" sz="4800" dirty="0">
              <a:latin typeface="AR HERMANN" panose="02000000000000000000" pitchFamily="2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12091"/>
          <a:stretch/>
        </p:blipFill>
        <p:spPr>
          <a:xfrm>
            <a:off x="4581407" y="4178602"/>
            <a:ext cx="3029186" cy="2482939"/>
          </a:xfrm>
          <a:prstGeom prst="rect">
            <a:avLst/>
          </a:prstGeom>
        </p:spPr>
      </p:pic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60" y="1768123"/>
            <a:ext cx="3717807" cy="2788355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47" y="2056382"/>
            <a:ext cx="2400771" cy="180057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1465127"/>
            <a:ext cx="4910667" cy="275752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4" y="4775938"/>
            <a:ext cx="3194756" cy="179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90310"/>
            <a:ext cx="9189156" cy="689186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3178" y="737659"/>
            <a:ext cx="7515578" cy="1325563"/>
          </a:xfrm>
        </p:spPr>
        <p:txBody>
          <a:bodyPr>
            <a:normAutofit fontScale="90000"/>
          </a:bodyPr>
          <a:lstStyle/>
          <a:p>
            <a:r>
              <a:rPr lang="sl-SI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HERMANN" panose="02000000000000000000" pitchFamily="2" charset="0"/>
              </a:rPr>
              <a:t>SOLINARJEVE ŽULJAVE ROKE </a:t>
            </a:r>
            <a:r>
              <a:rPr lang="sl-SI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 HERMANN" panose="02000000000000000000" pitchFamily="2" charset="0"/>
                <a:sym typeface="Wingdings" panose="05000000000000000000" pitchFamily="2" charset="2"/>
              </a:rPr>
              <a:t></a:t>
            </a:r>
            <a:endParaRPr lang="sl-SI" sz="4800" dirty="0">
              <a:solidFill>
                <a:schemeClr val="tx1">
                  <a:lumMod val="95000"/>
                  <a:lumOff val="5000"/>
                </a:schemeClr>
              </a:solidFill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</Words>
  <Application>Microsoft Office PowerPoint</Application>
  <PresentationFormat>Po meri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TRETJI DAN</vt:lpstr>
      <vt:lpstr>RIBIČI VSTAJAJO ZGODAJ</vt:lpstr>
      <vt:lpstr>STRUNJANSKE SOLINE</vt:lpstr>
      <vt:lpstr>SEČOVELJSKE SOLINE</vt:lpstr>
      <vt:lpstr>SOLINARJEVE ŽULJAVE ROKE 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ZBORNICA</dc:creator>
  <cp:lastModifiedBy>uporabnik</cp:lastModifiedBy>
  <cp:revision>4</cp:revision>
  <dcterms:created xsi:type="dcterms:W3CDTF">2016-09-28T17:54:08Z</dcterms:created>
  <dcterms:modified xsi:type="dcterms:W3CDTF">2016-09-29T06:36:18Z</dcterms:modified>
</cp:coreProperties>
</file>