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808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83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2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510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25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3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2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8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823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3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08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D121-2FAA-4891-8561-B48744696507}" type="datetimeFigureOut">
              <a:rPr lang="sl-SI" smtClean="0"/>
              <a:t>28.9.2016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2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841" r="24545" b="-640"/>
          <a:stretch/>
        </p:blipFill>
        <p:spPr>
          <a:xfrm rot="5400000">
            <a:off x="2796628" y="-1385139"/>
            <a:ext cx="6542175" cy="994410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036127" y="600364"/>
            <a:ext cx="418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solidFill>
                  <a:schemeClr val="accent4"/>
                </a:solidFill>
                <a:latin typeface="Chiller" panose="04020404031007020602" pitchFamily="82" charset="0"/>
              </a:rPr>
              <a:t>DRUGI DAN</a:t>
            </a:r>
            <a:endParaRPr lang="sl-SI" sz="4800" dirty="0">
              <a:solidFill>
                <a:schemeClr val="accent4"/>
              </a:solidFill>
              <a:latin typeface="Chiller" panose="04020404031007020602" pitchFamily="8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447800" y="4292600"/>
            <a:ext cx="657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solidFill>
                  <a:schemeClr val="accent4"/>
                </a:solidFill>
                <a:latin typeface="Chiller" panose="04020404031007020602" pitchFamily="82" charset="0"/>
              </a:rPr>
              <a:t>PRISTANEK NLP-ja (cvetačnega klobuka)</a:t>
            </a:r>
            <a:endParaRPr lang="sl-SI" sz="4800" dirty="0">
              <a:solidFill>
                <a:schemeClr val="accent4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2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17445" r="11393" b="16180"/>
          <a:stretch/>
        </p:blipFill>
        <p:spPr>
          <a:xfrm rot="5400000">
            <a:off x="133350" y="793328"/>
            <a:ext cx="2616200" cy="19812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79400"/>
            <a:ext cx="5892451" cy="330883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868029"/>
            <a:ext cx="4775200" cy="26814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4526217"/>
            <a:ext cx="2774950" cy="208121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863975" y="965200"/>
            <a:ext cx="244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Chiller" panose="04020404031007020602" pitchFamily="82" charset="0"/>
              </a:rPr>
              <a:t>JUTRO</a:t>
            </a:r>
            <a:endParaRPr lang="sl-SI" sz="4800" dirty="0">
              <a:latin typeface="Chiller" panose="04020404031007020602" pitchFamily="82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368800" y="4241163"/>
            <a:ext cx="2933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Chiller" panose="04020404031007020602" pitchFamily="82" charset="0"/>
              </a:rPr>
              <a:t>DELOVNE SKUPINE V PIRANU</a:t>
            </a:r>
            <a:endParaRPr lang="sl-SI" sz="4800" dirty="0">
              <a:latin typeface="Chiller" panose="04020404031007020602" pitchFamily="82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36294" r="15253"/>
          <a:stretch/>
        </p:blipFill>
        <p:spPr>
          <a:xfrm>
            <a:off x="2770187" y="2284315"/>
            <a:ext cx="3098800" cy="20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8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r="26890"/>
          <a:stretch/>
        </p:blipFill>
        <p:spPr>
          <a:xfrm rot="5400000">
            <a:off x="6812160" y="3178373"/>
            <a:ext cx="2463797" cy="438745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r="16024"/>
          <a:stretch/>
        </p:blipFill>
        <p:spPr>
          <a:xfrm rot="5400000">
            <a:off x="8758237" y="367281"/>
            <a:ext cx="2959100" cy="32099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92693"/>
            <a:ext cx="4354535" cy="24452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23526" r="45204" b="32629"/>
          <a:stretch/>
        </p:blipFill>
        <p:spPr>
          <a:xfrm>
            <a:off x="4807462" y="1597593"/>
            <a:ext cx="3313676" cy="22272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675" y="3684852"/>
            <a:ext cx="3452284" cy="25892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993221" y="699391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Chiller" panose="04020404031007020602" pitchFamily="82" charset="0"/>
              </a:rPr>
              <a:t>KANUIZEM</a:t>
            </a:r>
            <a:endParaRPr lang="sl-SI" sz="4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9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4350"/>
            <a:ext cx="4707467" cy="35306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8" r="21769"/>
          <a:stretch/>
        </p:blipFill>
        <p:spPr>
          <a:xfrm>
            <a:off x="1524000" y="4610100"/>
            <a:ext cx="2921000" cy="22479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9125" y="2860675"/>
            <a:ext cx="4648200" cy="34861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30900" y="514350"/>
            <a:ext cx="52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Chiller" panose="04020404031007020602" pitchFamily="82" charset="0"/>
              </a:rPr>
              <a:t>KOPANJE</a:t>
            </a:r>
            <a:endParaRPr lang="sl-SI" sz="4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4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42461"/>
            <a:ext cx="4512850" cy="253413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26030"/>
          <a:stretch/>
        </p:blipFill>
        <p:spPr>
          <a:xfrm>
            <a:off x="635000" y="3911600"/>
            <a:ext cx="3238500" cy="294053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3406530"/>
            <a:ext cx="4512850" cy="25341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72" y="4800600"/>
            <a:ext cx="3246328" cy="18229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25" y="249164"/>
            <a:ext cx="4076700" cy="228922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787900" y="834670"/>
            <a:ext cx="2978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Chiller" panose="04020404031007020602" pitchFamily="82" charset="0"/>
              </a:rPr>
              <a:t>PISANJE POROČIL IN DRUŽABNE IGRE</a:t>
            </a:r>
            <a:endParaRPr lang="sl-SI" sz="4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9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</Words>
  <Application>Microsoft Office PowerPoint</Application>
  <PresentationFormat>Po meri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BREŽENKA 2016</dc:title>
  <dc:creator>ZBORNICA</dc:creator>
  <cp:lastModifiedBy>uporabnik</cp:lastModifiedBy>
  <cp:revision>11</cp:revision>
  <dcterms:created xsi:type="dcterms:W3CDTF">2016-09-26T19:05:04Z</dcterms:created>
  <dcterms:modified xsi:type="dcterms:W3CDTF">2016-09-28T06:21:32Z</dcterms:modified>
</cp:coreProperties>
</file>