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FCEC2F09-22DB-48D7-AE4D-F31ABDF62049}" type="datetimeFigureOut">
              <a:rPr lang="sl-SI" smtClean="0"/>
              <a:t>18.3.2016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43FEAB3-E3AA-4A00-883E-BFD54B7C1126}" type="slidenum">
              <a:rPr lang="sl-SI" smtClean="0"/>
              <a:t>‹#›</a:t>
            </a:fld>
            <a:endParaRPr lang="sl-SI"/>
          </a:p>
        </p:txBody>
      </p:sp>
    </p:spTree>
    <p:extLst>
      <p:ext uri="{BB962C8B-B14F-4D97-AF65-F5344CB8AC3E}">
        <p14:creationId xmlns:p14="http://schemas.microsoft.com/office/powerpoint/2010/main" val="417702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CEC2F09-22DB-48D7-AE4D-F31ABDF62049}" type="datetimeFigureOut">
              <a:rPr lang="sl-SI" smtClean="0"/>
              <a:t>18.3.2016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43FEAB3-E3AA-4A00-883E-BFD54B7C1126}" type="slidenum">
              <a:rPr lang="sl-SI" smtClean="0"/>
              <a:t>‹#›</a:t>
            </a:fld>
            <a:endParaRPr lang="sl-SI"/>
          </a:p>
        </p:txBody>
      </p:sp>
    </p:spTree>
    <p:extLst>
      <p:ext uri="{BB962C8B-B14F-4D97-AF65-F5344CB8AC3E}">
        <p14:creationId xmlns:p14="http://schemas.microsoft.com/office/powerpoint/2010/main" val="388759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CEC2F09-22DB-48D7-AE4D-F31ABDF62049}" type="datetimeFigureOut">
              <a:rPr lang="sl-SI" smtClean="0"/>
              <a:t>18.3.2016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43FEAB3-E3AA-4A00-883E-BFD54B7C1126}" type="slidenum">
              <a:rPr lang="sl-SI" smtClean="0"/>
              <a:t>‹#›</a:t>
            </a:fld>
            <a:endParaRPr lang="sl-SI"/>
          </a:p>
        </p:txBody>
      </p:sp>
    </p:spTree>
    <p:extLst>
      <p:ext uri="{BB962C8B-B14F-4D97-AF65-F5344CB8AC3E}">
        <p14:creationId xmlns:p14="http://schemas.microsoft.com/office/powerpoint/2010/main" val="375978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CEC2F09-22DB-48D7-AE4D-F31ABDF62049}" type="datetimeFigureOut">
              <a:rPr lang="sl-SI" smtClean="0"/>
              <a:t>18.3.2016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43FEAB3-E3AA-4A00-883E-BFD54B7C1126}" type="slidenum">
              <a:rPr lang="sl-SI" smtClean="0"/>
              <a:t>‹#›</a:t>
            </a:fld>
            <a:endParaRPr lang="sl-SI"/>
          </a:p>
        </p:txBody>
      </p:sp>
    </p:spTree>
    <p:extLst>
      <p:ext uri="{BB962C8B-B14F-4D97-AF65-F5344CB8AC3E}">
        <p14:creationId xmlns:p14="http://schemas.microsoft.com/office/powerpoint/2010/main" val="169970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FCEC2F09-22DB-48D7-AE4D-F31ABDF62049}" type="datetimeFigureOut">
              <a:rPr lang="sl-SI" smtClean="0"/>
              <a:t>18.3.2016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43FEAB3-E3AA-4A00-883E-BFD54B7C1126}" type="slidenum">
              <a:rPr lang="sl-SI" smtClean="0"/>
              <a:t>‹#›</a:t>
            </a:fld>
            <a:endParaRPr lang="sl-SI"/>
          </a:p>
        </p:txBody>
      </p:sp>
    </p:spTree>
    <p:extLst>
      <p:ext uri="{BB962C8B-B14F-4D97-AF65-F5344CB8AC3E}">
        <p14:creationId xmlns:p14="http://schemas.microsoft.com/office/powerpoint/2010/main" val="248336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FCEC2F09-22DB-48D7-AE4D-F31ABDF62049}" type="datetimeFigureOut">
              <a:rPr lang="sl-SI" smtClean="0"/>
              <a:t>18.3.2016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43FEAB3-E3AA-4A00-883E-BFD54B7C1126}" type="slidenum">
              <a:rPr lang="sl-SI" smtClean="0"/>
              <a:t>‹#›</a:t>
            </a:fld>
            <a:endParaRPr lang="sl-SI"/>
          </a:p>
        </p:txBody>
      </p:sp>
    </p:spTree>
    <p:extLst>
      <p:ext uri="{BB962C8B-B14F-4D97-AF65-F5344CB8AC3E}">
        <p14:creationId xmlns:p14="http://schemas.microsoft.com/office/powerpoint/2010/main" val="58451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FCEC2F09-22DB-48D7-AE4D-F31ABDF62049}" type="datetimeFigureOut">
              <a:rPr lang="sl-SI" smtClean="0"/>
              <a:t>18.3.2016</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643FEAB3-E3AA-4A00-883E-BFD54B7C1126}" type="slidenum">
              <a:rPr lang="sl-SI" smtClean="0"/>
              <a:t>‹#›</a:t>
            </a:fld>
            <a:endParaRPr lang="sl-SI"/>
          </a:p>
        </p:txBody>
      </p:sp>
    </p:spTree>
    <p:extLst>
      <p:ext uri="{BB962C8B-B14F-4D97-AF65-F5344CB8AC3E}">
        <p14:creationId xmlns:p14="http://schemas.microsoft.com/office/powerpoint/2010/main" val="338185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FCEC2F09-22DB-48D7-AE4D-F31ABDF62049}" type="datetimeFigureOut">
              <a:rPr lang="sl-SI" smtClean="0"/>
              <a:t>18.3.2016</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643FEAB3-E3AA-4A00-883E-BFD54B7C1126}" type="slidenum">
              <a:rPr lang="sl-SI" smtClean="0"/>
              <a:t>‹#›</a:t>
            </a:fld>
            <a:endParaRPr lang="sl-SI"/>
          </a:p>
        </p:txBody>
      </p:sp>
    </p:spTree>
    <p:extLst>
      <p:ext uri="{BB962C8B-B14F-4D97-AF65-F5344CB8AC3E}">
        <p14:creationId xmlns:p14="http://schemas.microsoft.com/office/powerpoint/2010/main" val="223471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CEC2F09-22DB-48D7-AE4D-F31ABDF62049}" type="datetimeFigureOut">
              <a:rPr lang="sl-SI" smtClean="0"/>
              <a:t>18.3.2016</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643FEAB3-E3AA-4A00-883E-BFD54B7C1126}" type="slidenum">
              <a:rPr lang="sl-SI" smtClean="0"/>
              <a:t>‹#›</a:t>
            </a:fld>
            <a:endParaRPr lang="sl-SI"/>
          </a:p>
        </p:txBody>
      </p:sp>
    </p:spTree>
    <p:extLst>
      <p:ext uri="{BB962C8B-B14F-4D97-AF65-F5344CB8AC3E}">
        <p14:creationId xmlns:p14="http://schemas.microsoft.com/office/powerpoint/2010/main" val="64424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FCEC2F09-22DB-48D7-AE4D-F31ABDF62049}" type="datetimeFigureOut">
              <a:rPr lang="sl-SI" smtClean="0"/>
              <a:t>18.3.2016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43FEAB3-E3AA-4A00-883E-BFD54B7C1126}" type="slidenum">
              <a:rPr lang="sl-SI" smtClean="0"/>
              <a:t>‹#›</a:t>
            </a:fld>
            <a:endParaRPr lang="sl-SI"/>
          </a:p>
        </p:txBody>
      </p:sp>
    </p:spTree>
    <p:extLst>
      <p:ext uri="{BB962C8B-B14F-4D97-AF65-F5344CB8AC3E}">
        <p14:creationId xmlns:p14="http://schemas.microsoft.com/office/powerpoint/2010/main" val="208244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FCEC2F09-22DB-48D7-AE4D-F31ABDF62049}" type="datetimeFigureOut">
              <a:rPr lang="sl-SI" smtClean="0"/>
              <a:t>18.3.2016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43FEAB3-E3AA-4A00-883E-BFD54B7C1126}" type="slidenum">
              <a:rPr lang="sl-SI" smtClean="0"/>
              <a:t>‹#›</a:t>
            </a:fld>
            <a:endParaRPr lang="sl-SI"/>
          </a:p>
        </p:txBody>
      </p:sp>
    </p:spTree>
    <p:extLst>
      <p:ext uri="{BB962C8B-B14F-4D97-AF65-F5344CB8AC3E}">
        <p14:creationId xmlns:p14="http://schemas.microsoft.com/office/powerpoint/2010/main" val="242270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C2F09-22DB-48D7-AE4D-F31ABDF62049}" type="datetimeFigureOut">
              <a:rPr lang="sl-SI" smtClean="0"/>
              <a:t>18.3.2016</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FEAB3-E3AA-4A00-883E-BFD54B7C1126}" type="slidenum">
              <a:rPr lang="sl-SI" smtClean="0"/>
              <a:t>‹#›</a:t>
            </a:fld>
            <a:endParaRPr lang="sl-SI"/>
          </a:p>
        </p:txBody>
      </p:sp>
    </p:spTree>
    <p:extLst>
      <p:ext uri="{BB962C8B-B14F-4D97-AF65-F5344CB8AC3E}">
        <p14:creationId xmlns:p14="http://schemas.microsoft.com/office/powerpoint/2010/main" val="121189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60649"/>
            <a:ext cx="7772400" cy="2376263"/>
          </a:xfrm>
        </p:spPr>
        <p:txBody>
          <a:bodyPr>
            <a:normAutofit/>
          </a:bodyPr>
          <a:lstStyle/>
          <a:p>
            <a:r>
              <a:rPr lang="sl-SI" dirty="0" smtClean="0">
                <a:solidFill>
                  <a:schemeClr val="accent2"/>
                </a:solidFill>
              </a:rPr>
              <a:t>ŠOLSKI OTROŠKI PARLAMENT</a:t>
            </a:r>
            <a:br>
              <a:rPr lang="sl-SI" dirty="0" smtClean="0">
                <a:solidFill>
                  <a:schemeClr val="accent2"/>
                </a:solidFill>
              </a:rPr>
            </a:br>
            <a:r>
              <a:rPr lang="sl-SI" dirty="0" smtClean="0">
                <a:solidFill>
                  <a:schemeClr val="accent3">
                    <a:lumMod val="60000"/>
                    <a:lumOff val="40000"/>
                  </a:schemeClr>
                </a:solidFill>
              </a:rPr>
              <a:t>PASTI MLADOSTNIŠTVA</a:t>
            </a:r>
            <a:br>
              <a:rPr lang="sl-SI" dirty="0" smtClean="0">
                <a:solidFill>
                  <a:schemeClr val="accent3">
                    <a:lumMod val="60000"/>
                    <a:lumOff val="40000"/>
                  </a:schemeClr>
                </a:solidFill>
              </a:rPr>
            </a:br>
            <a:r>
              <a:rPr lang="sl-SI" sz="2800" dirty="0" smtClean="0"/>
              <a:t>4</a:t>
            </a:r>
            <a:r>
              <a:rPr lang="sl-SI" sz="2800" dirty="0" smtClean="0"/>
              <a:t>. marca 2016 </a:t>
            </a:r>
            <a:r>
              <a:rPr lang="sl-SI" sz="2800" dirty="0" smtClean="0"/>
              <a:t>ob 10.05 v knjižnici</a:t>
            </a:r>
            <a:endParaRPr lang="sl-SI" sz="2800" dirty="0"/>
          </a:p>
        </p:txBody>
      </p:sp>
      <p:sp>
        <p:nvSpPr>
          <p:cNvPr id="3" name="Podnaslov 2"/>
          <p:cNvSpPr>
            <a:spLocks noGrp="1"/>
          </p:cNvSpPr>
          <p:nvPr>
            <p:ph type="subTitle" idx="1"/>
          </p:nvPr>
        </p:nvSpPr>
        <p:spPr>
          <a:xfrm>
            <a:off x="1187624" y="2636912"/>
            <a:ext cx="7056784" cy="2952328"/>
          </a:xfrm>
        </p:spPr>
        <p:txBody>
          <a:bodyPr>
            <a:normAutofit/>
          </a:bodyPr>
          <a:lstStyle/>
          <a:p>
            <a:r>
              <a:rPr lang="sl-SI" sz="1200" dirty="0" smtClean="0"/>
              <a:t>Prisotni so bili učenci od 6. do 9. razreda, </a:t>
            </a:r>
            <a:r>
              <a:rPr lang="sl-SI" sz="1200" dirty="0" smtClean="0"/>
              <a:t>ravnateljica ga</a:t>
            </a:r>
            <a:r>
              <a:rPr lang="sl-SI" sz="1200" dirty="0" smtClean="0"/>
              <a:t>. Ana </a:t>
            </a:r>
            <a:r>
              <a:rPr lang="sl-SI" sz="1200" dirty="0" smtClean="0"/>
              <a:t>Klemenc </a:t>
            </a:r>
            <a:r>
              <a:rPr lang="sl-SI" sz="1200" dirty="0" smtClean="0"/>
              <a:t>in </a:t>
            </a:r>
            <a:r>
              <a:rPr lang="sl-SI" sz="1200" dirty="0" smtClean="0"/>
              <a:t>mentorica </a:t>
            </a:r>
            <a:r>
              <a:rPr lang="sl-SI" sz="1200" dirty="0" smtClean="0"/>
              <a:t>ga. Marija Jerala. Učenci so si po razrednih sami izbrali temo v okviru Pasti mladostništva ter se o njej pogovarjali s sošolci. Pripravili so plakate in </a:t>
            </a:r>
            <a:r>
              <a:rPr lang="sl-SI" sz="1200" dirty="0" err="1" smtClean="0"/>
              <a:t>powerpoint</a:t>
            </a:r>
            <a:r>
              <a:rPr lang="sl-SI" sz="1200" dirty="0" smtClean="0"/>
              <a:t> predstavitev, </a:t>
            </a:r>
            <a:r>
              <a:rPr lang="sl-SI" sz="1200" dirty="0" smtClean="0"/>
              <a:t>ki so jih predstavili na šolskem otroškem parlamentu.</a:t>
            </a:r>
          </a:p>
          <a:p>
            <a:r>
              <a:rPr lang="sl-SI" sz="1200" dirty="0" smtClean="0"/>
              <a:t>Učenci so najbolj izpostavili</a:t>
            </a:r>
            <a:r>
              <a:rPr lang="sl-SI" sz="1200" dirty="0"/>
              <a:t>: odvisnost od računalnika, zloraba – internet in odvisnost od pametnega telefona. Pogovarjali smo se še o: nasilju nad otroki, odvisnosti od hrane, kajenju, drogah in alkoholu</a:t>
            </a:r>
            <a:r>
              <a:rPr lang="sl-SI" sz="1200" dirty="0" smtClean="0"/>
              <a:t>.</a:t>
            </a:r>
          </a:p>
          <a:p>
            <a:r>
              <a:rPr lang="sl-SI" sz="1200" dirty="0" smtClean="0"/>
              <a:t> </a:t>
            </a:r>
            <a:r>
              <a:rPr lang="sl-SI" sz="1200" b="1" u="sng" dirty="0" smtClean="0"/>
              <a:t>Sklepi in ugotovitve:</a:t>
            </a:r>
          </a:p>
          <a:p>
            <a:r>
              <a:rPr lang="sl-SI" sz="1200" dirty="0" smtClean="0"/>
              <a:t>Poudarili </a:t>
            </a:r>
            <a:r>
              <a:rPr lang="sl-SI" sz="1200" dirty="0"/>
              <a:t>smo, da moramo vse naštete teme poznati, da se lahko obvarujemo pred njimi in da znamo reči ne. Prav tako je pomembno, da se veliko o njih pogovarjamo. Učenci so povedali, da se vedno manj pogovarjajo. To počnejo samo preko pametnih telefonov oziroma socialnih omrežij. Vedno manj se družijo. Pogovarjali smo se tudi, kako drug drugemu pomagati, če ima težave. Da so tudi </a:t>
            </a:r>
            <a:r>
              <a:rPr lang="sl-SI" sz="1200" dirty="0" smtClean="0"/>
              <a:t>težave, </a:t>
            </a:r>
            <a:r>
              <a:rPr lang="sl-SI" sz="1200" dirty="0"/>
              <a:t>iz katerih </a:t>
            </a:r>
            <a:r>
              <a:rPr lang="sl-SI" sz="1200" dirty="0" smtClean="0"/>
              <a:t>se sami </a:t>
            </a:r>
            <a:r>
              <a:rPr lang="sl-SI" sz="1200" dirty="0"/>
              <a:t>ne moremo rešiti, da se moramo o njih pogovoriti z odraslimi in si poiskati strokovno pomoč.</a:t>
            </a:r>
          </a:p>
          <a:p>
            <a:r>
              <a:rPr lang="sl-SI" sz="1200" dirty="0"/>
              <a:t>Skratka moramo se pogovarjati, družiti in znati reči ne. Predpogoj za </a:t>
            </a:r>
            <a:r>
              <a:rPr lang="sl-SI" sz="1200" dirty="0" smtClean="0"/>
              <a:t>to </a:t>
            </a:r>
            <a:r>
              <a:rPr lang="sl-SI" sz="1200" dirty="0"/>
              <a:t>je znanje, ki ga imamo. Računalnike, pametne telefone pa moramo uporabljati tako, da so nam v pomoč.</a:t>
            </a:r>
          </a:p>
          <a:p>
            <a:pPr algn="just"/>
            <a:endParaRPr lang="sl-SI" sz="1200" dirty="0"/>
          </a:p>
        </p:txBody>
      </p:sp>
    </p:spTree>
    <p:extLst>
      <p:ext uri="{BB962C8B-B14F-4D97-AF65-F5344CB8AC3E}">
        <p14:creationId xmlns:p14="http://schemas.microsoft.com/office/powerpoint/2010/main" val="318699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29" y="260648"/>
            <a:ext cx="9144000" cy="6121190"/>
          </a:xfrm>
          <a:prstGeom prst="rect">
            <a:avLst/>
          </a:prstGeom>
        </p:spPr>
      </p:pic>
      <p:sp>
        <p:nvSpPr>
          <p:cNvPr id="7" name="PoljeZBesedilom 6"/>
          <p:cNvSpPr txBox="1"/>
          <p:nvPr/>
        </p:nvSpPr>
        <p:spPr>
          <a:xfrm>
            <a:off x="3707904" y="476672"/>
            <a:ext cx="4896544" cy="369332"/>
          </a:xfrm>
          <a:prstGeom prst="rect">
            <a:avLst/>
          </a:prstGeom>
          <a:noFill/>
        </p:spPr>
        <p:txBody>
          <a:bodyPr wrap="square" rtlCol="0">
            <a:spAutoFit/>
          </a:bodyPr>
          <a:lstStyle/>
          <a:p>
            <a:r>
              <a:rPr lang="sl-SI" dirty="0">
                <a:solidFill>
                  <a:srgbClr val="00B050"/>
                </a:solidFill>
              </a:rPr>
              <a:t>SLIKE </a:t>
            </a:r>
            <a:r>
              <a:rPr lang="sl-SI" dirty="0" smtClean="0">
                <a:solidFill>
                  <a:srgbClr val="00B050"/>
                </a:solidFill>
              </a:rPr>
              <a:t>S </a:t>
            </a:r>
            <a:r>
              <a:rPr lang="sl-SI" dirty="0">
                <a:solidFill>
                  <a:srgbClr val="00B050"/>
                </a:solidFill>
              </a:rPr>
              <a:t>ŠOLSKEGA OTROŠKEGA PARLAMENTA</a:t>
            </a:r>
          </a:p>
        </p:txBody>
      </p:sp>
    </p:spTree>
    <p:extLst>
      <p:ext uri="{BB962C8B-B14F-4D97-AF65-F5344CB8AC3E}">
        <p14:creationId xmlns:p14="http://schemas.microsoft.com/office/powerpoint/2010/main" val="142948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8405"/>
            <a:ext cx="9144000" cy="6121190"/>
          </a:xfrm>
          <a:prstGeom prst="rect">
            <a:avLst/>
          </a:prstGeom>
        </p:spPr>
      </p:pic>
    </p:spTree>
    <p:extLst>
      <p:ext uri="{BB962C8B-B14F-4D97-AF65-F5344CB8AC3E}">
        <p14:creationId xmlns:p14="http://schemas.microsoft.com/office/powerpoint/2010/main" val="3538861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8405"/>
            <a:ext cx="9144000" cy="6121190"/>
          </a:xfrm>
          <a:prstGeom prst="rect">
            <a:avLst/>
          </a:prstGeom>
        </p:spPr>
      </p:pic>
    </p:spTree>
    <p:extLst>
      <p:ext uri="{BB962C8B-B14F-4D97-AF65-F5344CB8AC3E}">
        <p14:creationId xmlns:p14="http://schemas.microsoft.com/office/powerpoint/2010/main" val="608678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8405"/>
            <a:ext cx="9144000" cy="6121190"/>
          </a:xfrm>
          <a:prstGeom prst="rect">
            <a:avLst/>
          </a:prstGeom>
        </p:spPr>
      </p:pic>
    </p:spTree>
    <p:extLst>
      <p:ext uri="{BB962C8B-B14F-4D97-AF65-F5344CB8AC3E}">
        <p14:creationId xmlns:p14="http://schemas.microsoft.com/office/powerpoint/2010/main" val="93053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8405"/>
            <a:ext cx="9144000" cy="6121190"/>
          </a:xfrm>
          <a:prstGeom prst="rect">
            <a:avLst/>
          </a:prstGeom>
        </p:spPr>
      </p:pic>
    </p:spTree>
    <p:extLst>
      <p:ext uri="{BB962C8B-B14F-4D97-AF65-F5344CB8AC3E}">
        <p14:creationId xmlns:p14="http://schemas.microsoft.com/office/powerpoint/2010/main" val="631154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8405"/>
            <a:ext cx="9144000" cy="6121190"/>
          </a:xfrm>
          <a:prstGeom prst="rect">
            <a:avLst/>
          </a:prstGeom>
        </p:spPr>
      </p:pic>
    </p:spTree>
    <p:extLst>
      <p:ext uri="{BB962C8B-B14F-4D97-AF65-F5344CB8AC3E}">
        <p14:creationId xmlns:p14="http://schemas.microsoft.com/office/powerpoint/2010/main" val="915385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8405"/>
            <a:ext cx="9144000" cy="6121190"/>
          </a:xfrm>
          <a:prstGeom prst="rect">
            <a:avLst/>
          </a:prstGeom>
        </p:spPr>
      </p:pic>
    </p:spTree>
    <p:extLst>
      <p:ext uri="{BB962C8B-B14F-4D97-AF65-F5344CB8AC3E}">
        <p14:creationId xmlns:p14="http://schemas.microsoft.com/office/powerpoint/2010/main" val="2637312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89" y="364882"/>
            <a:ext cx="9144000" cy="6121190"/>
          </a:xfrm>
          <a:prstGeom prst="rect">
            <a:avLst/>
          </a:prstGeom>
        </p:spPr>
      </p:pic>
      <p:sp>
        <p:nvSpPr>
          <p:cNvPr id="3" name="PoljeZBesedilom 2"/>
          <p:cNvSpPr txBox="1"/>
          <p:nvPr/>
        </p:nvSpPr>
        <p:spPr>
          <a:xfrm>
            <a:off x="6588224" y="6093296"/>
            <a:ext cx="2304256" cy="461665"/>
          </a:xfrm>
          <a:prstGeom prst="rect">
            <a:avLst/>
          </a:prstGeom>
          <a:noFill/>
        </p:spPr>
        <p:txBody>
          <a:bodyPr wrap="square" rtlCol="0">
            <a:spAutoFit/>
          </a:bodyPr>
          <a:lstStyle/>
          <a:p>
            <a:r>
              <a:rPr lang="sl-SI" sz="1200" dirty="0" smtClean="0">
                <a:solidFill>
                  <a:srgbClr val="92D050"/>
                </a:solidFill>
              </a:rPr>
              <a:t>Pripravila: Marija Jerala</a:t>
            </a:r>
          </a:p>
          <a:p>
            <a:r>
              <a:rPr lang="sl-SI" sz="1200" dirty="0">
                <a:solidFill>
                  <a:srgbClr val="92D050"/>
                </a:solidFill>
              </a:rPr>
              <a:t>m</a:t>
            </a:r>
            <a:r>
              <a:rPr lang="sl-SI" sz="1200" dirty="0" smtClean="0">
                <a:solidFill>
                  <a:srgbClr val="92D050"/>
                </a:solidFill>
              </a:rPr>
              <a:t>entorica otroškega parlamenta</a:t>
            </a:r>
            <a:endParaRPr lang="sl-SI" sz="1200" dirty="0">
              <a:solidFill>
                <a:srgbClr val="92D050"/>
              </a:solidFill>
            </a:endParaRPr>
          </a:p>
        </p:txBody>
      </p:sp>
    </p:spTree>
    <p:extLst>
      <p:ext uri="{BB962C8B-B14F-4D97-AF65-F5344CB8AC3E}">
        <p14:creationId xmlns:p14="http://schemas.microsoft.com/office/powerpoint/2010/main" val="227611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254</Words>
  <Application>Microsoft Office PowerPoint</Application>
  <PresentationFormat>Diaprojekcija na zaslonu (4:3)</PresentationFormat>
  <Paragraphs>9</Paragraphs>
  <Slides>9</Slides>
  <Notes>0</Notes>
  <HiddenSlides>0</HiddenSlides>
  <MMClips>0</MMClips>
  <ScaleCrop>false</ScaleCrop>
  <HeadingPairs>
    <vt:vector size="4" baseType="variant">
      <vt:variant>
        <vt:lpstr>Tema</vt:lpstr>
      </vt:variant>
      <vt:variant>
        <vt:i4>1</vt:i4>
      </vt:variant>
      <vt:variant>
        <vt:lpstr>Naslovi diapozitivov</vt:lpstr>
      </vt:variant>
      <vt:variant>
        <vt:i4>9</vt:i4>
      </vt:variant>
    </vt:vector>
  </HeadingPairs>
  <TitlesOfParts>
    <vt:vector size="10" baseType="lpstr">
      <vt:lpstr>Officeova tema</vt:lpstr>
      <vt:lpstr>ŠOLSKI OTROŠKI PARLAMENT PASTI MLADOSTNIŠTVA 4. marca 2016 ob 10.05 v knjižnici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ŠOLSKI OTROŠKI PARLAMENT PASTI MLADOSTNIŠTVA 4.3.2016 ob 10.05 v knjižnici</dc:title>
  <dc:creator>UPORABNIK</dc:creator>
  <cp:lastModifiedBy>UPORABNIK</cp:lastModifiedBy>
  <cp:revision>8</cp:revision>
  <dcterms:created xsi:type="dcterms:W3CDTF">2016-03-15T09:37:40Z</dcterms:created>
  <dcterms:modified xsi:type="dcterms:W3CDTF">2016-03-18T12:47:01Z</dcterms:modified>
</cp:coreProperties>
</file>