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D880-D8DF-4A44-B537-3F966E01840E}" type="datetimeFigureOut">
              <a:rPr lang="sl-SI" smtClean="0"/>
              <a:t>7.1.2016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7E64-B907-4B05-A050-C4E11C3BE4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3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D880-D8DF-4A44-B537-3F966E01840E}" type="datetimeFigureOut">
              <a:rPr lang="sl-SI" smtClean="0"/>
              <a:t>7.1.2016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7E64-B907-4B05-A050-C4E11C3BE4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561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D880-D8DF-4A44-B537-3F966E01840E}" type="datetimeFigureOut">
              <a:rPr lang="sl-SI" smtClean="0"/>
              <a:t>7.1.2016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7E64-B907-4B05-A050-C4E11C3BE4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020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D880-D8DF-4A44-B537-3F966E01840E}" type="datetimeFigureOut">
              <a:rPr lang="sl-SI" smtClean="0"/>
              <a:t>7.1.2016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7E64-B907-4B05-A050-C4E11C3BE4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601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D880-D8DF-4A44-B537-3F966E01840E}" type="datetimeFigureOut">
              <a:rPr lang="sl-SI" smtClean="0"/>
              <a:t>7.1.2016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7E64-B907-4B05-A050-C4E11C3BE4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523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D880-D8DF-4A44-B537-3F966E01840E}" type="datetimeFigureOut">
              <a:rPr lang="sl-SI" smtClean="0"/>
              <a:t>7.1.2016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7E64-B907-4B05-A050-C4E11C3BE4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701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D880-D8DF-4A44-B537-3F966E01840E}" type="datetimeFigureOut">
              <a:rPr lang="sl-SI" smtClean="0"/>
              <a:t>7.1.2016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7E64-B907-4B05-A050-C4E11C3BE4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778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D880-D8DF-4A44-B537-3F966E01840E}" type="datetimeFigureOut">
              <a:rPr lang="sl-SI" smtClean="0"/>
              <a:t>7.1.2016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7E64-B907-4B05-A050-C4E11C3BE4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80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D880-D8DF-4A44-B537-3F966E01840E}" type="datetimeFigureOut">
              <a:rPr lang="sl-SI" smtClean="0"/>
              <a:t>7.1.2016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7E64-B907-4B05-A050-C4E11C3BE4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774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D880-D8DF-4A44-B537-3F966E01840E}" type="datetimeFigureOut">
              <a:rPr lang="sl-SI" smtClean="0"/>
              <a:t>7.1.2016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7E64-B907-4B05-A050-C4E11C3BE4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2753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D880-D8DF-4A44-B537-3F966E01840E}" type="datetimeFigureOut">
              <a:rPr lang="sl-SI" smtClean="0"/>
              <a:t>7.1.2016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7E64-B907-4B05-A050-C4E11C3BE4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607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2D880-D8DF-4A44-B537-3F966E01840E}" type="datetimeFigureOut">
              <a:rPr lang="sl-SI" smtClean="0"/>
              <a:t>7.1.2016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77E64-B907-4B05-A050-C4E11C3BE48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691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" y="145616"/>
            <a:ext cx="2863066" cy="3719801"/>
          </a:xfrm>
        </p:spPr>
        <p:txBody>
          <a:bodyPr>
            <a:normAutofit/>
          </a:bodyPr>
          <a:lstStyle/>
          <a:p>
            <a:r>
              <a:rPr lang="sl-SI" dirty="0" smtClean="0">
                <a:latin typeface="Andalus" panose="02020603050405020304" pitchFamily="18" charset="-78"/>
                <a:cs typeface="Andalus" panose="02020603050405020304" pitchFamily="18" charset="-78"/>
              </a:rPr>
              <a:t>Šola v naravi Vojsko 2016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" y="4073092"/>
            <a:ext cx="3099954" cy="1655762"/>
          </a:xfrm>
        </p:spPr>
        <p:txBody>
          <a:bodyPr/>
          <a:lstStyle/>
          <a:p>
            <a:r>
              <a:rPr lang="sl-SI" dirty="0" smtClean="0">
                <a:latin typeface="Andalus" panose="02020603050405020304" pitchFamily="18" charset="-78"/>
                <a:cs typeface="Andalus" panose="02020603050405020304" pitchFamily="18" charset="-78"/>
              </a:rPr>
              <a:t>Četrti dan</a:t>
            </a:r>
            <a:endParaRPr lang="sl-SI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" t="-166" r="14875" b="166"/>
          <a:stretch/>
        </p:blipFill>
        <p:spPr>
          <a:xfrm>
            <a:off x="2863066" y="353291"/>
            <a:ext cx="9221561" cy="61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2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11125200" cy="1325563"/>
          </a:xfrm>
        </p:spPr>
        <p:txBody>
          <a:bodyPr/>
          <a:lstStyle/>
          <a:p>
            <a:r>
              <a:rPr lang="sl-SI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Tek na smučeh v zimski idili</a:t>
            </a:r>
            <a:endParaRPr lang="sl-SI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464" y="1540860"/>
            <a:ext cx="4636944" cy="2612881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5" r="21360" b="23216"/>
          <a:stretch/>
        </p:blipFill>
        <p:spPr>
          <a:xfrm>
            <a:off x="8250369" y="507321"/>
            <a:ext cx="2944537" cy="333731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03" y="3969328"/>
            <a:ext cx="4805938" cy="270810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40426"/>
            <a:ext cx="4324835" cy="243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512" y="94963"/>
            <a:ext cx="6617752" cy="1318202"/>
          </a:xfrm>
        </p:spPr>
        <p:txBody>
          <a:bodyPr>
            <a:normAutofit/>
          </a:bodyPr>
          <a:lstStyle/>
          <a:p>
            <a:r>
              <a:rPr lang="sl-SI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Sami smo si pripravili kosilo</a:t>
            </a:r>
            <a:endParaRPr lang="sl-SI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21092" y="578846"/>
            <a:ext cx="3823852" cy="285608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30068" y="4201003"/>
            <a:ext cx="3041934" cy="227206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319679" y="2161309"/>
            <a:ext cx="4340481" cy="3241964"/>
          </a:xfrm>
          <a:prstGeom prst="rect">
            <a:avLst/>
          </a:prstGeom>
        </p:spPr>
      </p:pic>
      <p:pic>
        <p:nvPicPr>
          <p:cNvPr id="11" name="Označba mesta vseb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85353" y="1997266"/>
            <a:ext cx="4615817" cy="344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1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Povečaj, nariši in sestavi sliko</a:t>
            </a:r>
            <a:endParaRPr lang="sl-SI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5" name="Označba mesta vsebine 2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24" y="4036578"/>
            <a:ext cx="3692332" cy="2769250"/>
          </a:xfrm>
        </p:spPr>
      </p:pic>
      <p:pic>
        <p:nvPicPr>
          <p:cNvPr id="26" name="Slika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89" y="1242722"/>
            <a:ext cx="3629891" cy="2722418"/>
          </a:xfrm>
          <a:prstGeom prst="rect">
            <a:avLst/>
          </a:prstGeom>
        </p:spPr>
      </p:pic>
      <p:pic>
        <p:nvPicPr>
          <p:cNvPr id="27" name="Slika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76" y="4036578"/>
            <a:ext cx="3692333" cy="2769250"/>
          </a:xfrm>
          <a:prstGeom prst="rect">
            <a:avLst/>
          </a:prstGeom>
        </p:spPr>
      </p:pic>
      <p:pic>
        <p:nvPicPr>
          <p:cNvPr id="28" name="Slika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95117" y="532011"/>
            <a:ext cx="3923575" cy="2942682"/>
          </a:xfrm>
          <a:prstGeom prst="rect">
            <a:avLst/>
          </a:prstGeom>
        </p:spPr>
      </p:pic>
      <p:pic>
        <p:nvPicPr>
          <p:cNvPr id="29" name="Slika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8" y="1368179"/>
            <a:ext cx="3462615" cy="259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Andalus" panose="02020603050405020304" pitchFamily="18" charset="-78"/>
                <a:cs typeface="Andalus" panose="02020603050405020304" pitchFamily="18" charset="-78"/>
              </a:rPr>
              <a:t>Zaključni večer s plesom</a:t>
            </a:r>
            <a:endParaRPr lang="sl-SI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7" y="1402773"/>
            <a:ext cx="3516890" cy="351689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646" y="1690688"/>
            <a:ext cx="2912918" cy="218468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5574" y="4492744"/>
            <a:ext cx="2088571" cy="156642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6" t="15922" r="6879" b="25465"/>
          <a:stretch/>
        </p:blipFill>
        <p:spPr>
          <a:xfrm>
            <a:off x="7272843" y="774096"/>
            <a:ext cx="4426527" cy="254577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4" y="4231672"/>
            <a:ext cx="4296569" cy="24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78" y="224631"/>
            <a:ext cx="11771895" cy="6633369"/>
          </a:xfr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523009" y="6145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 smtClean="0"/>
              <a:t>Jutri pa domov…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984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32</Words>
  <Application>Microsoft Office PowerPoint</Application>
  <PresentationFormat>Širokozaslonsko</PresentationFormat>
  <Paragraphs>7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Andalus</vt:lpstr>
      <vt:lpstr>Arial</vt:lpstr>
      <vt:lpstr>Calibri</vt:lpstr>
      <vt:lpstr>Calibri Light</vt:lpstr>
      <vt:lpstr>Officeova tema</vt:lpstr>
      <vt:lpstr>Šola v naravi Vojsko 2016</vt:lpstr>
      <vt:lpstr>Tek na smučeh v zimski idili</vt:lpstr>
      <vt:lpstr>Sami smo si pripravili kosilo</vt:lpstr>
      <vt:lpstr>Povečaj, nariši in sestavi sliko</vt:lpstr>
      <vt:lpstr>Zaključni večer s plesom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Šola v naravi Vojsko 2016</dc:title>
  <dc:creator>UPORABNIK</dc:creator>
  <cp:lastModifiedBy>UPORABNIK</cp:lastModifiedBy>
  <cp:revision>6</cp:revision>
  <dcterms:created xsi:type="dcterms:W3CDTF">2016-01-07T14:09:32Z</dcterms:created>
  <dcterms:modified xsi:type="dcterms:W3CDTF">2016-01-07T19:51:48Z</dcterms:modified>
</cp:coreProperties>
</file>