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FF1B3-BAB5-4DEF-8500-7A2ED689BDD2}" type="datetimeFigureOut">
              <a:rPr lang="sl-SI" smtClean="0"/>
              <a:t>5.1.2016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369B7-7F56-47F6-BC95-35D1A8767E6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99127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FF1B3-BAB5-4DEF-8500-7A2ED689BDD2}" type="datetimeFigureOut">
              <a:rPr lang="sl-SI" smtClean="0"/>
              <a:t>5.1.2016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369B7-7F56-47F6-BC95-35D1A8767E6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54725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FF1B3-BAB5-4DEF-8500-7A2ED689BDD2}" type="datetimeFigureOut">
              <a:rPr lang="sl-SI" smtClean="0"/>
              <a:t>5.1.2016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369B7-7F56-47F6-BC95-35D1A8767E6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01560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FF1B3-BAB5-4DEF-8500-7A2ED689BDD2}" type="datetimeFigureOut">
              <a:rPr lang="sl-SI" smtClean="0"/>
              <a:t>5.1.2016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369B7-7F56-47F6-BC95-35D1A8767E6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74827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FF1B3-BAB5-4DEF-8500-7A2ED689BDD2}" type="datetimeFigureOut">
              <a:rPr lang="sl-SI" smtClean="0"/>
              <a:t>5.1.2016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369B7-7F56-47F6-BC95-35D1A8767E6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06819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FF1B3-BAB5-4DEF-8500-7A2ED689BDD2}" type="datetimeFigureOut">
              <a:rPr lang="sl-SI" smtClean="0"/>
              <a:t>5.1.2016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369B7-7F56-47F6-BC95-35D1A8767E6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8633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FF1B3-BAB5-4DEF-8500-7A2ED689BDD2}" type="datetimeFigureOut">
              <a:rPr lang="sl-SI" smtClean="0"/>
              <a:t>5.1.2016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369B7-7F56-47F6-BC95-35D1A8767E6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59842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FF1B3-BAB5-4DEF-8500-7A2ED689BDD2}" type="datetimeFigureOut">
              <a:rPr lang="sl-SI" smtClean="0"/>
              <a:t>5.1.2016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369B7-7F56-47F6-BC95-35D1A8767E6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80245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FF1B3-BAB5-4DEF-8500-7A2ED689BDD2}" type="datetimeFigureOut">
              <a:rPr lang="sl-SI" smtClean="0"/>
              <a:t>5.1.2016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369B7-7F56-47F6-BC95-35D1A8767E6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83617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FF1B3-BAB5-4DEF-8500-7A2ED689BDD2}" type="datetimeFigureOut">
              <a:rPr lang="sl-SI" smtClean="0"/>
              <a:t>5.1.2016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369B7-7F56-47F6-BC95-35D1A8767E6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57528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FF1B3-BAB5-4DEF-8500-7A2ED689BDD2}" type="datetimeFigureOut">
              <a:rPr lang="sl-SI" smtClean="0"/>
              <a:t>5.1.2016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369B7-7F56-47F6-BC95-35D1A8767E6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06471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FF1B3-BAB5-4DEF-8500-7A2ED689BDD2}" type="datetimeFigureOut">
              <a:rPr lang="sl-SI" smtClean="0"/>
              <a:t>5.1.2016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369B7-7F56-47F6-BC95-35D1A8767E6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46007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44683" y="1214438"/>
            <a:ext cx="4305300" cy="1954789"/>
          </a:xfrm>
        </p:spPr>
        <p:txBody>
          <a:bodyPr/>
          <a:lstStyle/>
          <a:p>
            <a:r>
              <a:rPr lang="sl-SI" dirty="0" smtClean="0">
                <a:latin typeface="Andalus" panose="02020603050405020304" pitchFamily="18" charset="-78"/>
                <a:cs typeface="Andalus" panose="02020603050405020304" pitchFamily="18" charset="-78"/>
              </a:rPr>
              <a:t>Šola v naravi Vojsko 2016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744684" y="4094018"/>
            <a:ext cx="4305299" cy="924791"/>
          </a:xfrm>
        </p:spPr>
        <p:txBody>
          <a:bodyPr/>
          <a:lstStyle/>
          <a:p>
            <a:r>
              <a:rPr lang="sl-SI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Drugi</a:t>
            </a:r>
            <a:r>
              <a:rPr lang="sl-SI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dan</a:t>
            </a:r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898" y="488373"/>
            <a:ext cx="6393874" cy="573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99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Pohod na Hudournik, bolj točko kot razgledno</a:t>
            </a:r>
            <a:endParaRPr lang="sl-SI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49504" y="2901383"/>
            <a:ext cx="3252307" cy="2429192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811" y="1710602"/>
            <a:ext cx="4695298" cy="2645763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109" y="1987165"/>
            <a:ext cx="3806536" cy="2854902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082" y="4262847"/>
            <a:ext cx="3141518" cy="235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64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2009" y="261216"/>
            <a:ext cx="10515600" cy="1325563"/>
          </a:xfrm>
        </p:spPr>
        <p:txBody>
          <a:bodyPr/>
          <a:lstStyle/>
          <a:p>
            <a:r>
              <a:rPr lang="sl-SI" dirty="0" smtClean="0">
                <a:latin typeface="Andalus" panose="02020603050405020304" pitchFamily="18" charset="-78"/>
                <a:cs typeface="Andalus" panose="02020603050405020304" pitchFamily="18" charset="-78"/>
              </a:rPr>
              <a:t>Vsak začetek je težak – tek na smučeh</a:t>
            </a:r>
            <a:endParaRPr lang="sl-SI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21089" y="2939395"/>
            <a:ext cx="4352925" cy="3251258"/>
          </a:xfr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49275" y="2939254"/>
            <a:ext cx="4351813" cy="3250428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237" y="1439684"/>
            <a:ext cx="4020509" cy="3002973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08256" y="833077"/>
            <a:ext cx="3697958" cy="2762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59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latin typeface="Andalus" panose="02020603050405020304" pitchFamily="18" charset="-78"/>
                <a:cs typeface="Andalus" panose="02020603050405020304" pitchFamily="18" charset="-78"/>
              </a:rPr>
              <a:t>Igre takšne in drugačne</a:t>
            </a:r>
            <a:endParaRPr lang="sl-SI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51084" y="2771458"/>
            <a:ext cx="4352925" cy="3251258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25414" y="3248724"/>
            <a:ext cx="3503195" cy="2616584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008" y="1897346"/>
            <a:ext cx="4417711" cy="3299648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73656" y="807264"/>
            <a:ext cx="3503193" cy="261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89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0" r="13334"/>
          <a:stretch/>
        </p:blipFill>
        <p:spPr>
          <a:xfrm rot="5400000">
            <a:off x="2588234" y="-827994"/>
            <a:ext cx="6632808" cy="8536131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53491" y="-351848"/>
            <a:ext cx="3751118" cy="3718502"/>
          </a:xfrm>
        </p:spPr>
        <p:txBody>
          <a:bodyPr/>
          <a:lstStyle/>
          <a:p>
            <a:r>
              <a:rPr lang="sl-SI" dirty="0" smtClean="0"/>
              <a:t>Nadaljevanje sledi…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564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30</Words>
  <Application>Microsoft Office PowerPoint</Application>
  <PresentationFormat>Širokozaslonsko</PresentationFormat>
  <Paragraphs>6</Paragraphs>
  <Slides>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10" baseType="lpstr">
      <vt:lpstr>Andalus</vt:lpstr>
      <vt:lpstr>Arial</vt:lpstr>
      <vt:lpstr>Calibri</vt:lpstr>
      <vt:lpstr>Calibri Light</vt:lpstr>
      <vt:lpstr>Officeova tema</vt:lpstr>
      <vt:lpstr>Šola v naravi Vojsko 2016</vt:lpstr>
      <vt:lpstr>Pohod na Hudournik, bolj točko kot razgledno</vt:lpstr>
      <vt:lpstr>Vsak začetek je težak – tek na smučeh</vt:lpstr>
      <vt:lpstr>Igre takšne in drugačne</vt:lpstr>
      <vt:lpstr>Nadaljevanje sledi…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Šola v naravi Vojsko 2016</dc:title>
  <dc:creator>UPORABNIK</dc:creator>
  <cp:lastModifiedBy>UPORABNIK</cp:lastModifiedBy>
  <cp:revision>3</cp:revision>
  <dcterms:created xsi:type="dcterms:W3CDTF">2016-01-05T20:42:39Z</dcterms:created>
  <dcterms:modified xsi:type="dcterms:W3CDTF">2016-01-05T20:57:40Z</dcterms:modified>
</cp:coreProperties>
</file>