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6.11.2015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rmAutofit/>
          </a:bodyPr>
          <a:lstStyle/>
          <a:p>
            <a:r>
              <a:rPr lang="sl-SI" sz="3600" dirty="0" smtClean="0"/>
              <a:t>Dan hoje, 15. 10. </a:t>
            </a:r>
            <a:endParaRPr lang="sl-SI" sz="3600" dirty="0"/>
          </a:p>
        </p:txBody>
      </p:sp>
      <p:sp>
        <p:nvSpPr>
          <p:cNvPr id="7" name="Podnaslov 6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1752600"/>
          </a:xfrm>
        </p:spPr>
        <p:txBody>
          <a:bodyPr>
            <a:normAutofit/>
          </a:bodyPr>
          <a:lstStyle/>
          <a:p>
            <a:r>
              <a:rPr lang="sl-SI" sz="4800" i="1" dirty="0" smtClean="0">
                <a:solidFill>
                  <a:schemeClr val="tx1"/>
                </a:solidFill>
              </a:rPr>
              <a:t>Pohod na sv. Lovrenca</a:t>
            </a:r>
          </a:p>
          <a:p>
            <a:r>
              <a:rPr lang="sl-SI" sz="2000" dirty="0" smtClean="0">
                <a:solidFill>
                  <a:schemeClr val="tx1"/>
                </a:solidFill>
              </a:rPr>
              <a:t>(9.r.)</a:t>
            </a:r>
            <a:endParaRPr lang="sl-SI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5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Učenci 9.r. smo se ob dnevu hoje podali na sv. Lovrenca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6576"/>
            <a:ext cx="780288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8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Hodili smo in hodili…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412736" cy="416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7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smtClean="0"/>
              <a:t>Na koncu pa smo bili nagrajeni z lepim razgledom, čas pa smo izkoristili tudi za eno skupno fotografijo.</a:t>
            </a:r>
            <a:endParaRPr lang="sl-SI" sz="2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0416"/>
            <a:ext cx="7997952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910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Diaprojekcija na zaslonu (4:3)</PresentationFormat>
  <Paragraphs>6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5" baseType="lpstr">
      <vt:lpstr>Officeova tema</vt:lpstr>
      <vt:lpstr>Dan hoje, 15. 10. </vt:lpstr>
      <vt:lpstr>Učenci 9.r. smo se ob dnevu hoje podali na sv. Lovrenca</vt:lpstr>
      <vt:lpstr>Hodili smo in hodili…</vt:lpstr>
      <vt:lpstr>Na koncu pa smo bili nagrajeni z lepim razgledom, čas pa smo izkoristili tudi za eno skupno fotografijo.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hoje, 15. 10. </dc:title>
  <dc:creator>UPORABNIK</dc:creator>
  <cp:lastModifiedBy>UPORABNIK</cp:lastModifiedBy>
  <cp:revision>1</cp:revision>
  <dcterms:created xsi:type="dcterms:W3CDTF">2015-11-06T09:49:01Z</dcterms:created>
  <dcterms:modified xsi:type="dcterms:W3CDTF">2015-11-06T09:55:41Z</dcterms:modified>
</cp:coreProperties>
</file>