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D3A-CEBD-469B-9A59-F8AC466614A3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03A4-79E6-4243-B7F1-F95BD51BE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D3A-CEBD-469B-9A59-F8AC466614A3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03A4-79E6-4243-B7F1-F95BD51BE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D3A-CEBD-469B-9A59-F8AC466614A3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03A4-79E6-4243-B7F1-F95BD51BE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D3A-CEBD-469B-9A59-F8AC466614A3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03A4-79E6-4243-B7F1-F95BD51BE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D3A-CEBD-469B-9A59-F8AC466614A3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03A4-79E6-4243-B7F1-F95BD51BE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D3A-CEBD-469B-9A59-F8AC466614A3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03A4-79E6-4243-B7F1-F95BD51BE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D3A-CEBD-469B-9A59-F8AC466614A3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03A4-79E6-4243-B7F1-F95BD51BE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D3A-CEBD-469B-9A59-F8AC466614A3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03A4-79E6-4243-B7F1-F95BD51BE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D3A-CEBD-469B-9A59-F8AC466614A3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03A4-79E6-4243-B7F1-F95BD51BE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D3A-CEBD-469B-9A59-F8AC466614A3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03A4-79E6-4243-B7F1-F95BD51BE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D3A-CEBD-469B-9A59-F8AC466614A3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03A4-79E6-4243-B7F1-F95BD51BE04F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6D3A-CEBD-469B-9A59-F8AC466614A3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703A4-79E6-4243-B7F1-F95BD51BE04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28351" y="134076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prstClr val="white"/>
                </a:solidFill>
              </a:rPr>
              <a:t>Belokranjska pogača</a:t>
            </a:r>
            <a:endParaRPr lang="en-GB" sz="4800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15584" r="13019" b="15148"/>
          <a:stretch/>
        </p:blipFill>
        <p:spPr bwMode="auto">
          <a:xfrm>
            <a:off x="1187624" y="2341897"/>
            <a:ext cx="4702921" cy="3499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350170" y="416293"/>
            <a:ext cx="7125113" cy="9244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mtClean="0"/>
              <a:t>1. december 2015 - popoldne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baraC\Desktop\Radenci november 2015_16\Drugi dan\DSC09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594">
            <a:off x="191230" y="381190"/>
            <a:ext cx="2565464" cy="19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rbaraC\Desktop\Radenci november 2015_16\Drugi dan\DSC09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685">
            <a:off x="3101732" y="229524"/>
            <a:ext cx="2485763" cy="18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arbaraC\Desktop\Radenci november 2015_16\Drugi dan\DSC09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200">
            <a:off x="5475397" y="1846890"/>
            <a:ext cx="2499068" cy="187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rbaraC\Desktop\Radenci november 2015_16\Drugi dan\DSC090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027">
            <a:off x="5545717" y="4122330"/>
            <a:ext cx="2474530" cy="185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arbaraC\Desktop\Radenci november 2015_16\Drugi dan\DSC090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5" y="3088627"/>
            <a:ext cx="4731470" cy="35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BarbaraC\Desktop\Radenci november 2015_16\Drugi dan\DSC09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996">
            <a:off x="2979687" y="282971"/>
            <a:ext cx="1825627" cy="13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BarbaraC\Desktop\Radenci november 2015_16\Drugi dan\DSC09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1135">
            <a:off x="220735" y="4816810"/>
            <a:ext cx="2395005" cy="179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BarbaraC\Desktop\Radenci november 2015_16\Drugi dan\DSC09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127">
            <a:off x="3630345" y="1864965"/>
            <a:ext cx="3656584" cy="27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BarbaraC\Desktop\Radenci november 2015_16\Drugi dan\DSC09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8129">
            <a:off x="3732878" y="4670228"/>
            <a:ext cx="2493411" cy="187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BarbaraC\Desktop\Radenci november 2015_16\Drugi dan\DSC091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561">
            <a:off x="5503166" y="278855"/>
            <a:ext cx="1791585" cy="134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BarbaraC\Desktop\Radenci november 2015_16\Drugi dan\DSC091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413">
            <a:off x="-91007" y="512342"/>
            <a:ext cx="2104684" cy="15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BarbaraC\Desktop\Radenci november 2015_16\Drugi dan\DSC091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558">
            <a:off x="190028" y="2479803"/>
            <a:ext cx="2839741" cy="21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54410" y="2348880"/>
            <a:ext cx="7766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0" dirty="0">
                <a:solidFill>
                  <a:srgbClr val="7030A0"/>
                </a:solidFill>
              </a:rPr>
              <a:t>G</a:t>
            </a:r>
            <a:r>
              <a:rPr lang="sl-SI" sz="8000" dirty="0">
                <a:solidFill>
                  <a:srgbClr val="FFC000"/>
                </a:solidFill>
              </a:rPr>
              <a:t>l</a:t>
            </a:r>
            <a:r>
              <a:rPr lang="sl-SI" sz="8000" dirty="0">
                <a:solidFill>
                  <a:srgbClr val="00B050"/>
                </a:solidFill>
              </a:rPr>
              <a:t>e</a:t>
            </a:r>
            <a:r>
              <a:rPr lang="sl-SI" sz="8000" dirty="0">
                <a:solidFill>
                  <a:srgbClr val="FF0000"/>
                </a:solidFill>
              </a:rPr>
              <a:t>d</a:t>
            </a:r>
            <a:r>
              <a:rPr lang="sl-SI" sz="8000" dirty="0">
                <a:solidFill>
                  <a:prstClr val="white"/>
                </a:solidFill>
              </a:rPr>
              <a:t>a</a:t>
            </a:r>
            <a:r>
              <a:rPr lang="sl-SI" sz="8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</a:t>
            </a:r>
            <a:r>
              <a:rPr lang="sl-SI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i</a:t>
            </a:r>
            <a:r>
              <a:rPr lang="sl-SI" sz="8000" dirty="0">
                <a:solidFill>
                  <a:srgbClr val="FFFF00"/>
                </a:solidFill>
              </a:rPr>
              <a:t>š</a:t>
            </a:r>
            <a:r>
              <a:rPr lang="sl-SI" sz="8000" dirty="0">
                <a:solidFill>
                  <a:srgbClr val="C00000"/>
                </a:solidFill>
              </a:rPr>
              <a:t>k</a:t>
            </a:r>
            <a:r>
              <a:rPr lang="sl-SI" sz="8000" dirty="0">
                <a:solidFill>
                  <a:srgbClr val="C5E1FE">
                    <a:lumMod val="25000"/>
                  </a:srgbClr>
                </a:solidFill>
              </a:rPr>
              <a:t>a</a:t>
            </a:r>
            <a:r>
              <a:rPr lang="sl-SI" sz="8000" dirty="0">
                <a:solidFill>
                  <a:prstClr val="white"/>
                </a:solidFill>
              </a:rPr>
              <a:t> </a:t>
            </a:r>
            <a:r>
              <a:rPr lang="sl-SI" sz="8000" dirty="0">
                <a:solidFill>
                  <a:srgbClr val="FFC000"/>
                </a:solidFill>
              </a:rPr>
              <a:t>i</a:t>
            </a:r>
            <a:r>
              <a:rPr lang="sl-SI" sz="8000" dirty="0">
                <a:solidFill>
                  <a:srgbClr val="7030A0"/>
                </a:solidFill>
              </a:rPr>
              <a:t>g</a:t>
            </a:r>
            <a:r>
              <a:rPr lang="sl-SI" sz="8000" dirty="0">
                <a:solidFill>
                  <a:prstClr val="black"/>
                </a:solidFill>
              </a:rPr>
              <a:t>r</a:t>
            </a:r>
            <a:r>
              <a:rPr lang="sl-SI" sz="8000" dirty="0">
                <a:solidFill>
                  <a:srgbClr val="92D050"/>
                </a:solidFill>
              </a:rPr>
              <a:t>a</a:t>
            </a:r>
            <a:endParaRPr lang="en-GB" sz="8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baraC\Desktop\Radenci november 2015_16\Drugi dan\DSC09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" y="548680"/>
            <a:ext cx="7644341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rbaraC\Desktop\Radenci november 2015_16\Drugi dan\DSC09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6660232" cy="4995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baraC\Desktop\Radenci november 2015_16\Drugi dan\DSC09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1336"/>
            <a:ext cx="7056784" cy="5292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rbaraC\Desktop\Radenci november 2015_16\Drugi dan\DSC09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6876255" cy="5157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rbaraC\Desktop\Radenci november 2015_16\Drugi dan\DSC09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6780245" cy="5085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4</TotalTime>
  <Words>10</Words>
  <Application>Microsoft Office PowerPoint</Application>
  <PresentationFormat>Diaprojekcija na zaslonu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Winter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BarbaraC</dc:creator>
  <cp:lastModifiedBy>BarbaraC</cp:lastModifiedBy>
  <cp:revision>1</cp:revision>
  <dcterms:created xsi:type="dcterms:W3CDTF">2015-12-01T21:37:11Z</dcterms:created>
  <dcterms:modified xsi:type="dcterms:W3CDTF">2015-12-01T21:41:46Z</dcterms:modified>
</cp:coreProperties>
</file>