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26" y="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FCE17-DEE7-48AA-9FE0-2CAEB7F6FB2F}" type="datetimeFigureOut">
              <a:rPr lang="sl-SI" smtClean="0"/>
              <a:t>27.11.2015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F4B0F-D7EB-447B-AC91-3B8A553A661D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F4B0F-D7EB-447B-AC91-3B8A553A661D}" type="slidenum">
              <a:rPr lang="sl-SI" smtClean="0"/>
              <a:t>1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B36D-AFFF-42A2-8E88-470C134CFB22}" type="datetimeFigureOut">
              <a:rPr lang="sl-SI" smtClean="0"/>
              <a:pPr/>
              <a:t>27.11.2015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8351-0478-4629-8D4F-9D70749B67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56862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B36D-AFFF-42A2-8E88-470C134CFB22}" type="datetimeFigureOut">
              <a:rPr lang="sl-SI" smtClean="0"/>
              <a:pPr/>
              <a:t>27.11.2015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8351-0478-4629-8D4F-9D70749B67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39668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B36D-AFFF-42A2-8E88-470C134CFB22}" type="datetimeFigureOut">
              <a:rPr lang="sl-SI" smtClean="0"/>
              <a:pPr/>
              <a:t>27.11.2015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8351-0478-4629-8D4F-9D70749B67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0729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B36D-AFFF-42A2-8E88-470C134CFB22}" type="datetimeFigureOut">
              <a:rPr lang="sl-SI" smtClean="0"/>
              <a:pPr/>
              <a:t>27.11.2015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8351-0478-4629-8D4F-9D70749B67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8848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B36D-AFFF-42A2-8E88-470C134CFB22}" type="datetimeFigureOut">
              <a:rPr lang="sl-SI" smtClean="0"/>
              <a:pPr/>
              <a:t>27.11.2015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8351-0478-4629-8D4F-9D70749B67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586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B36D-AFFF-42A2-8E88-470C134CFB22}" type="datetimeFigureOut">
              <a:rPr lang="sl-SI" smtClean="0"/>
              <a:pPr/>
              <a:t>27.11.2015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8351-0478-4629-8D4F-9D70749B67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0272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B36D-AFFF-42A2-8E88-470C134CFB22}" type="datetimeFigureOut">
              <a:rPr lang="sl-SI" smtClean="0"/>
              <a:pPr/>
              <a:t>27.11.2015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8351-0478-4629-8D4F-9D70749B67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1279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B36D-AFFF-42A2-8E88-470C134CFB22}" type="datetimeFigureOut">
              <a:rPr lang="sl-SI" smtClean="0"/>
              <a:pPr/>
              <a:t>27.11.2015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8351-0478-4629-8D4F-9D70749B67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8230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B36D-AFFF-42A2-8E88-470C134CFB22}" type="datetimeFigureOut">
              <a:rPr lang="sl-SI" smtClean="0"/>
              <a:pPr/>
              <a:t>27.11.2015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8351-0478-4629-8D4F-9D70749B67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05330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B36D-AFFF-42A2-8E88-470C134CFB22}" type="datetimeFigureOut">
              <a:rPr lang="sl-SI" smtClean="0"/>
              <a:pPr/>
              <a:t>27.11.2015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8351-0478-4629-8D4F-9D70749B67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375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B36D-AFFF-42A2-8E88-470C134CFB22}" type="datetimeFigureOut">
              <a:rPr lang="sl-SI" smtClean="0"/>
              <a:pPr/>
              <a:t>27.11.2015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8351-0478-4629-8D4F-9D70749B67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5700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B36D-AFFF-42A2-8E88-470C134CFB22}" type="datetimeFigureOut">
              <a:rPr lang="sl-SI" smtClean="0"/>
              <a:pPr/>
              <a:t>27.11.2015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78351-0478-4629-8D4F-9D70749B67F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4850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DELAVNICA ZA NADARJENE UČENCE OD 5. DO 9. RAZREDA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V četrtek, 19</a:t>
            </a:r>
            <a:r>
              <a:rPr lang="sl-SI" dirty="0" smtClean="0">
                <a:solidFill>
                  <a:schemeClr val="tx1"/>
                </a:solidFill>
              </a:rPr>
              <a:t>. 11. 2015</a:t>
            </a:r>
            <a:r>
              <a:rPr lang="sl-SI" dirty="0" smtClean="0">
                <a:solidFill>
                  <a:schemeClr val="tx1"/>
                </a:solidFill>
              </a:rPr>
              <a:t>, nam je farmacevtka, ga. Mateja Babič, predstavila zdravila različnih farmacevtskih oblik. Naučili smo se, kaj je zdravilna učinkovina. Pogovarjali smo se o </a:t>
            </a:r>
            <a:r>
              <a:rPr lang="sl-SI" dirty="0" smtClean="0">
                <a:solidFill>
                  <a:schemeClr val="tx1"/>
                </a:solidFill>
              </a:rPr>
              <a:t>tem, </a:t>
            </a:r>
            <a:r>
              <a:rPr lang="sl-SI" dirty="0" smtClean="0">
                <a:solidFill>
                  <a:schemeClr val="tx1"/>
                </a:solidFill>
              </a:rPr>
              <a:t>kaj so prehranska dopolnila in kdaj naj jih uživamo. Izvedeli smo, da neuporabljena zdravila, ki jih vrnemo v </a:t>
            </a:r>
            <a:r>
              <a:rPr lang="sl-SI" dirty="0" smtClean="0">
                <a:solidFill>
                  <a:schemeClr val="tx1"/>
                </a:solidFill>
              </a:rPr>
              <a:t>lekarno, </a:t>
            </a:r>
            <a:r>
              <a:rPr lang="sl-SI" dirty="0" smtClean="0">
                <a:solidFill>
                  <a:schemeClr val="tx1"/>
                </a:solidFill>
              </a:rPr>
              <a:t>uničijo s sežiganjem na visoki temperaturi. Naučili smo se, da je potrebno zaužiti zadostno količino zelenjave in sadja, da smo zdravi. 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6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490066"/>
          </a:xfrm>
        </p:spPr>
        <p:txBody>
          <a:bodyPr>
            <a:normAutofit/>
          </a:bodyPr>
          <a:lstStyle/>
          <a:p>
            <a:pPr algn="l"/>
            <a:r>
              <a:rPr lang="sl-SI" sz="1400" b="1" dirty="0" smtClean="0"/>
              <a:t>UTRINKI IZ DELAVNICE</a:t>
            </a:r>
            <a:endParaRPr lang="sl-SI" sz="1400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08720"/>
            <a:ext cx="4211960" cy="302433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284984"/>
            <a:ext cx="45365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64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188641"/>
            <a:ext cx="4752528" cy="331236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068960"/>
            <a:ext cx="4644008" cy="36450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4662" y="404664"/>
            <a:ext cx="4718115" cy="34290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6140229" y="6159986"/>
            <a:ext cx="2898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Pripravila: Marija Jerala</a:t>
            </a:r>
          </a:p>
          <a:p>
            <a:r>
              <a:rPr lang="sl-SI" sz="1200" dirty="0"/>
              <a:t>k</a:t>
            </a:r>
            <a:r>
              <a:rPr lang="sl-SI" sz="1200" dirty="0" smtClean="0"/>
              <a:t>oordinatorka za delo z nadarjenimi učenci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xmlns="" val="1676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112</Words>
  <Application>Microsoft Office PowerPoint</Application>
  <PresentationFormat>On-screen Show (4:3)</PresentationFormat>
  <Paragraphs>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Officeova tema</vt:lpstr>
      <vt:lpstr>DELAVNICA ZA NADARJENE UČENCE OD 5. DO 9. RAZREDA</vt:lpstr>
      <vt:lpstr>UTRINKI IZ DELAVNICE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DELAVNICA ZA NADARJENE UČENCE OD 5. DO 9. RAZREDA</dc:title>
  <dc:creator>UPORABNIK</dc:creator>
  <cp:lastModifiedBy>Lidija</cp:lastModifiedBy>
  <cp:revision>4</cp:revision>
  <dcterms:created xsi:type="dcterms:W3CDTF">2015-11-20T10:22:11Z</dcterms:created>
  <dcterms:modified xsi:type="dcterms:W3CDTF">2015-11-27T12:16:12Z</dcterms:modified>
</cp:coreProperties>
</file>